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61" r:id="rId2"/>
    <p:sldId id="412" r:id="rId3"/>
    <p:sldId id="411" r:id="rId4"/>
    <p:sldId id="259" r:id="rId5"/>
    <p:sldId id="260" r:id="rId6"/>
    <p:sldId id="414" r:id="rId7"/>
    <p:sldId id="318" r:id="rId8"/>
    <p:sldId id="383" r:id="rId9"/>
    <p:sldId id="360" r:id="rId10"/>
    <p:sldId id="420" r:id="rId11"/>
    <p:sldId id="361" r:id="rId12"/>
    <p:sldId id="275" r:id="rId13"/>
    <p:sldId id="362" r:id="rId14"/>
    <p:sldId id="365" r:id="rId15"/>
    <p:sldId id="384" r:id="rId16"/>
    <p:sldId id="276" r:id="rId17"/>
    <p:sldId id="366" r:id="rId18"/>
    <p:sldId id="367" r:id="rId19"/>
    <p:sldId id="416" r:id="rId20"/>
    <p:sldId id="368" r:id="rId21"/>
    <p:sldId id="369" r:id="rId22"/>
    <p:sldId id="372" r:id="rId23"/>
    <p:sldId id="373" r:id="rId24"/>
    <p:sldId id="376" r:id="rId25"/>
    <p:sldId id="377" r:id="rId26"/>
    <p:sldId id="415" r:id="rId27"/>
    <p:sldId id="378" r:id="rId28"/>
    <p:sldId id="380" r:id="rId29"/>
    <p:sldId id="381" r:id="rId30"/>
    <p:sldId id="382" r:id="rId31"/>
    <p:sldId id="405" r:id="rId32"/>
    <p:sldId id="407" r:id="rId33"/>
    <p:sldId id="406" r:id="rId34"/>
    <p:sldId id="421" r:id="rId35"/>
    <p:sldId id="422" r:id="rId36"/>
    <p:sldId id="298" r:id="rId37"/>
    <p:sldId id="389" r:id="rId38"/>
    <p:sldId id="390" r:id="rId39"/>
    <p:sldId id="393" r:id="rId40"/>
    <p:sldId id="394" r:id="rId41"/>
    <p:sldId id="395" r:id="rId42"/>
    <p:sldId id="396" r:id="rId43"/>
    <p:sldId id="397" r:id="rId44"/>
    <p:sldId id="400" r:id="rId45"/>
    <p:sldId id="398" r:id="rId46"/>
    <p:sldId id="401" r:id="rId47"/>
    <p:sldId id="402" r:id="rId48"/>
    <p:sldId id="310" r:id="rId4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D4D98-7988-4940-B789-27E790B53197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83CB6-5C3A-4CA6-8899-E114D5C47F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751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707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942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76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293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19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827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751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52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84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99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105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BECB1-3031-49A0-89EF-231DF51AD731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1FDB-3FCC-46D8-8226-EDCF615307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963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ep 2"/>
          <p:cNvGrpSpPr>
            <a:grpSpLocks/>
          </p:cNvGrpSpPr>
          <p:nvPr/>
        </p:nvGrpSpPr>
        <p:grpSpPr bwMode="auto">
          <a:xfrm>
            <a:off x="989013" y="238125"/>
            <a:ext cx="9504362" cy="6748463"/>
            <a:chOff x="988388" y="238125"/>
            <a:chExt cx="9504987" cy="6748327"/>
          </a:xfrm>
        </p:grpSpPr>
        <p:sp>
          <p:nvSpPr>
            <p:cNvPr id="7" name="Rechthoek 6"/>
            <p:cNvSpPr/>
            <p:nvPr/>
          </p:nvSpPr>
          <p:spPr>
            <a:xfrm rot="802619">
              <a:off x="1302734" y="1319191"/>
              <a:ext cx="504858" cy="1079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 rot="1195976">
              <a:off x="988388" y="2460580"/>
              <a:ext cx="2081349" cy="7953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hthoek 29"/>
            <p:cNvSpPr/>
            <p:nvPr/>
          </p:nvSpPr>
          <p:spPr>
            <a:xfrm>
              <a:off x="7324517" y="238125"/>
              <a:ext cx="3168858" cy="12239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Maan 11"/>
            <p:cNvSpPr/>
            <p:nvPr/>
          </p:nvSpPr>
          <p:spPr>
            <a:xfrm rot="5570337">
              <a:off x="4011246" y="3560518"/>
              <a:ext cx="1401735" cy="4154761"/>
            </a:xfrm>
            <a:prstGeom prst="mo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" name="Rechthoek 1"/>
            <p:cNvSpPr/>
            <p:nvPr/>
          </p:nvSpPr>
          <p:spPr>
            <a:xfrm>
              <a:off x="3133241" y="6541961"/>
              <a:ext cx="2711628" cy="444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900" name="Tekstvak 12"/>
            <p:cNvSpPr txBox="1">
              <a:spLocks noChangeArrowheads="1"/>
            </p:cNvSpPr>
            <p:nvPr/>
          </p:nvSpPr>
          <p:spPr bwMode="auto">
            <a:xfrm>
              <a:off x="2762349" y="843564"/>
              <a:ext cx="456237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dirty="0">
                  <a:latin typeface="Calibri" panose="020F0502020204030204" pitchFamily="34" charset="0"/>
                </a:rPr>
                <a:t>Massaspectrum</a:t>
              </a:r>
              <a:endParaRPr lang="nl-NL" altLang="nl-NL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90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1542277" y="673200"/>
            <a:ext cx="7993063" cy="3580467"/>
            <a:chOff x="1517564" y="3332205"/>
            <a:chExt cx="7993063" cy="3580467"/>
          </a:xfrm>
        </p:grpSpPr>
        <p:sp>
          <p:nvSpPr>
            <p:cNvPr id="45059" name="Tekstvak 2"/>
            <p:cNvSpPr txBox="1">
              <a:spLocks noChangeArrowheads="1"/>
            </p:cNvSpPr>
            <p:nvPr/>
          </p:nvSpPr>
          <p:spPr bwMode="auto">
            <a:xfrm>
              <a:off x="1517564" y="3332205"/>
              <a:ext cx="7993063" cy="358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nl-NL" altLang="nl-NL" sz="2400" dirty="0">
                <a:latin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nl-NL" altLang="nl-NL" sz="2400" dirty="0">
                <a:latin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2800" b="1" dirty="0">
                  <a:latin typeface="Calibri" panose="020F0502020204030204" pitchFamily="34" charset="0"/>
                </a:rPr>
                <a:t>H</a:t>
              </a:r>
              <a:r>
                <a:rPr lang="nl-NL" altLang="nl-NL" sz="2800" b="1" baseline="-25000" dirty="0">
                  <a:latin typeface="Calibri" panose="020F0502020204030204" pitchFamily="34" charset="0"/>
                </a:rPr>
                <a:t>2</a:t>
              </a:r>
              <a:r>
                <a:rPr lang="nl-NL" altLang="nl-NL" sz="2800" b="1" dirty="0">
                  <a:latin typeface="Calibri" panose="020F0502020204030204" pitchFamily="34" charset="0"/>
                </a:rPr>
                <a:t>O                      </a:t>
              </a:r>
              <a:r>
                <a:rPr lang="nl-NL" altLang="nl-NL" sz="2800" b="1" dirty="0" err="1">
                  <a:latin typeface="Calibri" panose="020F0502020204030204" pitchFamily="34" charset="0"/>
                </a:rPr>
                <a:t>H</a:t>
              </a:r>
              <a:r>
                <a:rPr lang="nl-NL" altLang="nl-NL" sz="2800" b="1" baseline="-25000" dirty="0" err="1">
                  <a:latin typeface="Calibri" panose="020F0502020204030204" pitchFamily="34" charset="0"/>
                </a:rPr>
                <a:t>2</a:t>
              </a:r>
              <a:r>
                <a:rPr lang="nl-NL" altLang="nl-NL" sz="2800" b="1" dirty="0" err="1">
                  <a:latin typeface="Calibri" panose="020F0502020204030204" pitchFamily="34" charset="0"/>
                </a:rPr>
                <a:t>O</a:t>
              </a:r>
              <a:r>
                <a:rPr lang="nl-NL" altLang="nl-NL" sz="2800" b="1" baseline="30000" dirty="0">
                  <a:latin typeface="Calibri" panose="020F0502020204030204" pitchFamily="34" charset="0"/>
                  <a:sym typeface="Wingdings" panose="05000000000000000000" pitchFamily="2" charset="2"/>
                </a:rPr>
                <a:t>+</a:t>
              </a:r>
              <a:r>
                <a:rPr lang="nl-NL" altLang="nl-NL" sz="2800" b="1" dirty="0">
                  <a:latin typeface="Calibri" panose="020F0502020204030204" pitchFamily="34" charset="0"/>
                </a:rPr>
                <a:t>              </a:t>
              </a:r>
              <a:r>
                <a:rPr lang="nl-NL" altLang="nl-NL" sz="2800" b="1" dirty="0">
                  <a:latin typeface="Calibri" panose="020F0502020204030204" pitchFamily="34" charset="0"/>
                  <a:sym typeface="Wingdings" panose="05000000000000000000" pitchFamily="2" charset="2"/>
                </a:rPr>
                <a:t>    HO</a:t>
              </a:r>
              <a:r>
                <a:rPr lang="nl-NL" altLang="nl-NL" sz="2800" b="1" baseline="30000" dirty="0">
                  <a:latin typeface="Calibri" panose="020F0502020204030204" pitchFamily="34" charset="0"/>
                  <a:sym typeface="Wingdings" panose="05000000000000000000" pitchFamily="2" charset="2"/>
                </a:rPr>
                <a:t>+</a:t>
              </a:r>
              <a:r>
                <a:rPr lang="nl-NL" altLang="nl-NL" sz="2800" b="1" dirty="0">
                  <a:latin typeface="Calibri" panose="020F0502020204030204" pitchFamily="34" charset="0"/>
                  <a:sym typeface="Wingdings" panose="05000000000000000000" pitchFamily="2" charset="2"/>
                </a:rPr>
                <a:t>  +   H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nl-NL" altLang="nl-NL" sz="1000" b="1" dirty="0">
                <a:latin typeface="Calibri" panose="020F0502020204030204" pitchFamily="34" charset="0"/>
                <a:sym typeface="Wingdings" panose="05000000000000000000" pitchFamily="2" charset="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2800" b="1" dirty="0">
                  <a:latin typeface="Calibri" panose="020F0502020204030204" pitchFamily="34" charset="0"/>
                  <a:sym typeface="Wingdings" panose="05000000000000000000" pitchFamily="2" charset="2"/>
                </a:rPr>
                <a:t>					of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nl-NL" altLang="nl-NL" sz="1000" b="1" dirty="0">
                <a:latin typeface="Calibri" panose="020F0502020204030204" pitchFamily="34" charset="0"/>
                <a:sym typeface="Wingdings" panose="05000000000000000000" pitchFamily="2" charset="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2800" b="1" dirty="0">
                  <a:latin typeface="Calibri" panose="020F0502020204030204" pitchFamily="34" charset="0"/>
                  <a:sym typeface="Wingdings" panose="05000000000000000000" pitchFamily="2" charset="2"/>
                </a:rPr>
                <a:t>					HO   +  H</a:t>
              </a:r>
              <a:r>
                <a:rPr lang="nl-NL" altLang="nl-NL" sz="2800" b="1" baseline="30000" dirty="0">
                  <a:latin typeface="Calibri" panose="020F0502020204030204" pitchFamily="34" charset="0"/>
                  <a:sym typeface="Wingdings" panose="05000000000000000000" pitchFamily="2" charset="2"/>
                </a:rPr>
                <a:t>+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nl-NL" altLang="nl-NL" sz="2800" b="1" baseline="30000" dirty="0">
                <a:latin typeface="Calibri" panose="020F0502020204030204" pitchFamily="34" charset="0"/>
                <a:sym typeface="Wingdings" panose="05000000000000000000" pitchFamily="2" charset="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2800" b="1" baseline="30000" dirty="0">
                  <a:latin typeface="Calibri" panose="020F0502020204030204" pitchFamily="34" charset="0"/>
                  <a:sym typeface="Wingdings" panose="05000000000000000000" pitchFamily="2" charset="2"/>
                </a:rPr>
                <a:t>                                                	</a:t>
              </a:r>
              <a:endParaRPr lang="nl-NL" altLang="nl-NL" sz="24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nl-NL" altLang="nl-NL" sz="2800" b="1" dirty="0">
                <a:latin typeface="Calibri" panose="020F0502020204030204" pitchFamily="34" charset="0"/>
              </a:endParaRPr>
            </a:p>
          </p:txBody>
        </p:sp>
        <p:sp>
          <p:nvSpPr>
            <p:cNvPr id="45060" name="Line 13"/>
            <p:cNvSpPr>
              <a:spLocks noChangeShapeType="1"/>
            </p:cNvSpPr>
            <p:nvPr/>
          </p:nvSpPr>
          <p:spPr bwMode="auto">
            <a:xfrm>
              <a:off x="2356580" y="4306244"/>
              <a:ext cx="137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45061" name="Line 14"/>
            <p:cNvSpPr>
              <a:spLocks noChangeShapeType="1"/>
            </p:cNvSpPr>
            <p:nvPr/>
          </p:nvSpPr>
          <p:spPr bwMode="auto">
            <a:xfrm>
              <a:off x="4917410" y="4306244"/>
              <a:ext cx="914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2133751" y="3626216"/>
              <a:ext cx="1524000" cy="366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   </a:t>
              </a:r>
              <a:r>
                <a:rPr lang="en-US" altLang="nl-NL" sz="1800" b="1" dirty="0" err="1">
                  <a:latin typeface="Arial" panose="020B0604020202020204" pitchFamily="34" charset="0"/>
                </a:rPr>
                <a:t>ionisatie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4315126" y="3626215"/>
              <a:ext cx="1981200" cy="3667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   </a:t>
              </a:r>
              <a:r>
                <a:rPr lang="en-US" altLang="nl-NL" sz="1800" b="1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fragmentatie</a:t>
              </a:r>
              <a:endParaRPr lang="nl-NL" altLang="nl-NL" sz="18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263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492500" y="1628775"/>
            <a:ext cx="4175125" cy="3603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2232" name="Afbeelding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2234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2235" name="Afbeelding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5795963" y="5184775"/>
            <a:ext cx="655637" cy="404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60963" y="5394325"/>
            <a:ext cx="655637" cy="130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3222625" y="4805363"/>
            <a:ext cx="595313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6378575" y="5281613"/>
            <a:ext cx="280988" cy="211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7" name="Rechthoek 36"/>
          <p:cNvSpPr/>
          <p:nvPr/>
        </p:nvSpPr>
        <p:spPr>
          <a:xfrm>
            <a:off x="7380288" y="4873625"/>
            <a:ext cx="647700" cy="550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2248" name="Tekstvak 4"/>
          <p:cNvSpPr txBox="1">
            <a:spLocks noChangeArrowheads="1"/>
          </p:cNvSpPr>
          <p:nvPr/>
        </p:nvSpPr>
        <p:spPr bwMode="auto">
          <a:xfrm>
            <a:off x="5940425" y="188913"/>
            <a:ext cx="3024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218038784"/>
      </p:ext>
    </p:extLst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5DDFAC0D-8E50-4AAD-B6A5-7FA9FEA6EF15}"/>
              </a:ext>
            </a:extLst>
          </p:cNvPr>
          <p:cNvGrpSpPr/>
          <p:nvPr/>
        </p:nvGrpSpPr>
        <p:grpSpPr>
          <a:xfrm>
            <a:off x="914400" y="1371600"/>
            <a:ext cx="7315200" cy="4922838"/>
            <a:chOff x="914400" y="1371600"/>
            <a:chExt cx="7315200" cy="4922838"/>
          </a:xfrm>
        </p:grpSpPr>
        <p:pic>
          <p:nvPicPr>
            <p:cNvPr id="52226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1371600"/>
              <a:ext cx="7315200" cy="49228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sp>
          <p:nvSpPr>
            <p:cNvPr id="2" name="Rechthoek 1"/>
            <p:cNvSpPr/>
            <p:nvPr/>
          </p:nvSpPr>
          <p:spPr>
            <a:xfrm>
              <a:off x="3492500" y="1628775"/>
              <a:ext cx="4175125" cy="360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" name="Rechthoek 2"/>
            <p:cNvSpPr/>
            <p:nvPr/>
          </p:nvSpPr>
          <p:spPr>
            <a:xfrm>
              <a:off x="2484438" y="2276475"/>
              <a:ext cx="6477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5365750" y="5281613"/>
              <a:ext cx="215900" cy="1428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pic>
          <p:nvPicPr>
            <p:cNvPr id="52232" name="Afbeelding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1863" y="5284788"/>
              <a:ext cx="298450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hthoek 13"/>
            <p:cNvSpPr/>
            <p:nvPr/>
          </p:nvSpPr>
          <p:spPr>
            <a:xfrm>
              <a:off x="5724525" y="5284788"/>
              <a:ext cx="215900" cy="1428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pic>
          <p:nvPicPr>
            <p:cNvPr id="52234" name="Afbeelding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2013" y="5091113"/>
              <a:ext cx="298450" cy="2016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pic>
          <p:nvPicPr>
            <p:cNvPr id="52235" name="Afbeelding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238" y="4941888"/>
              <a:ext cx="296862" cy="2000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sp>
          <p:nvSpPr>
            <p:cNvPr id="11" name="Rechthoek 10"/>
            <p:cNvSpPr/>
            <p:nvPr/>
          </p:nvSpPr>
          <p:spPr>
            <a:xfrm>
              <a:off x="5795963" y="5184775"/>
              <a:ext cx="655637" cy="4048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5160963" y="5394325"/>
              <a:ext cx="655637" cy="1301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3858401" y="4880769"/>
              <a:ext cx="612000" cy="3040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/>
            </a:p>
          </p:txBody>
        </p:sp>
        <p:sp>
          <p:nvSpPr>
            <p:cNvPr id="22" name="Rechthoek 21"/>
            <p:cNvSpPr/>
            <p:nvPr/>
          </p:nvSpPr>
          <p:spPr>
            <a:xfrm>
              <a:off x="4511674" y="5030788"/>
              <a:ext cx="604839" cy="3508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hthoek 22"/>
            <p:cNvSpPr/>
            <p:nvPr/>
          </p:nvSpPr>
          <p:spPr>
            <a:xfrm>
              <a:off x="3187701" y="4805363"/>
              <a:ext cx="612000" cy="2254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hthoek 23"/>
            <p:cNvSpPr/>
            <p:nvPr/>
          </p:nvSpPr>
          <p:spPr>
            <a:xfrm>
              <a:off x="3079750" y="1500188"/>
              <a:ext cx="215900" cy="1428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Ovaal 11"/>
            <p:cNvSpPr/>
            <p:nvPr/>
          </p:nvSpPr>
          <p:spPr>
            <a:xfrm>
              <a:off x="3708400" y="1989138"/>
              <a:ext cx="287338" cy="2159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Ovaal 18"/>
            <p:cNvSpPr/>
            <p:nvPr/>
          </p:nvSpPr>
          <p:spPr>
            <a:xfrm>
              <a:off x="4356100" y="4149725"/>
              <a:ext cx="315913" cy="2159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003800" y="4652963"/>
              <a:ext cx="288925" cy="2206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8575" y="5281613"/>
              <a:ext cx="280988" cy="21113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Rechthoek 36"/>
            <p:cNvSpPr/>
            <p:nvPr/>
          </p:nvSpPr>
          <p:spPr>
            <a:xfrm>
              <a:off x="7380288" y="4873625"/>
              <a:ext cx="647700" cy="5508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sp>
        <p:nvSpPr>
          <p:cNvPr id="52248" name="Tekstvak 4"/>
          <p:cNvSpPr txBox="1">
            <a:spLocks noChangeArrowheads="1"/>
          </p:cNvSpPr>
          <p:nvPr/>
        </p:nvSpPr>
        <p:spPr bwMode="auto">
          <a:xfrm>
            <a:off x="5940425" y="188913"/>
            <a:ext cx="3024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73666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2227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2232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2234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2235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5795963" y="5184775"/>
            <a:ext cx="655637" cy="404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60963" y="5394325"/>
            <a:ext cx="655637" cy="130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3193256" y="4794792"/>
            <a:ext cx="595313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6378575" y="5281613"/>
            <a:ext cx="280988" cy="211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7" name="Rechthoek 36"/>
          <p:cNvSpPr/>
          <p:nvPr/>
        </p:nvSpPr>
        <p:spPr>
          <a:xfrm>
            <a:off x="7380288" y="4873625"/>
            <a:ext cx="647700" cy="550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2248" name="Tekstvak 4"/>
          <p:cNvSpPr txBox="1">
            <a:spLocks noChangeArrowheads="1"/>
          </p:cNvSpPr>
          <p:nvPr/>
        </p:nvSpPr>
        <p:spPr bwMode="auto">
          <a:xfrm>
            <a:off x="5940425" y="188913"/>
            <a:ext cx="3024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27EE62EF-C09C-4992-B079-56B01CCE9F26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09CBA17F-8F8C-4683-9052-9744EB3BA751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150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2227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2232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2234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2235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5837238" y="5184775"/>
            <a:ext cx="614362" cy="404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6378575" y="5281613"/>
            <a:ext cx="280988" cy="211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7" name="Rechthoek 36"/>
          <p:cNvSpPr/>
          <p:nvPr/>
        </p:nvSpPr>
        <p:spPr>
          <a:xfrm>
            <a:off x="7380288" y="4873625"/>
            <a:ext cx="647700" cy="550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2248" name="Tekstvak 4"/>
          <p:cNvSpPr txBox="1">
            <a:spLocks noChangeArrowheads="1"/>
          </p:cNvSpPr>
          <p:nvPr/>
        </p:nvSpPr>
        <p:spPr bwMode="auto">
          <a:xfrm>
            <a:off x="5940425" y="188913"/>
            <a:ext cx="3024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</p:txBody>
      </p:sp>
      <p:grpSp>
        <p:nvGrpSpPr>
          <p:cNvPr id="25" name="Groep 24">
            <a:extLst>
              <a:ext uri="{FF2B5EF4-FFF2-40B4-BE49-F238E27FC236}">
                <a16:creationId xmlns:a16="http://schemas.microsoft.com/office/drawing/2014/main" id="{455D4119-2EA0-4436-B323-304313B6AE62}"/>
              </a:ext>
            </a:extLst>
          </p:cNvPr>
          <p:cNvGrpSpPr/>
          <p:nvPr/>
        </p:nvGrpSpPr>
        <p:grpSpPr>
          <a:xfrm>
            <a:off x="3331689" y="2632108"/>
            <a:ext cx="4569193" cy="1060385"/>
            <a:chOff x="3788889" y="2860804"/>
            <a:chExt cx="4569193" cy="1060385"/>
          </a:xfrm>
        </p:grpSpPr>
        <p:sp>
          <p:nvSpPr>
            <p:cNvPr id="26" name="Oval 41">
              <a:extLst>
                <a:ext uri="{FF2B5EF4-FFF2-40B4-BE49-F238E27FC236}">
                  <a16:creationId xmlns:a16="http://schemas.microsoft.com/office/drawing/2014/main" id="{459C70B0-29EE-4233-A63F-792B1A3E5A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7288531" y="310435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27" name="Oval 41">
              <a:extLst>
                <a:ext uri="{FF2B5EF4-FFF2-40B4-BE49-F238E27FC236}">
                  <a16:creationId xmlns:a16="http://schemas.microsoft.com/office/drawing/2014/main" id="{4E070D73-EDF5-4D69-9185-6C721E1AB0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7673725" y="3262449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28" name="Oval 41">
              <a:extLst>
                <a:ext uri="{FF2B5EF4-FFF2-40B4-BE49-F238E27FC236}">
                  <a16:creationId xmlns:a16="http://schemas.microsoft.com/office/drawing/2014/main" id="{FA9C24A6-3C0C-4AE3-9C06-4C1114989F5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900270" y="3283580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29" name="Oval 41">
              <a:extLst>
                <a:ext uri="{FF2B5EF4-FFF2-40B4-BE49-F238E27FC236}">
                  <a16:creationId xmlns:a16="http://schemas.microsoft.com/office/drawing/2014/main" id="{DADF16B1-1A24-4C9D-8C3F-863B177832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92112" y="3123445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0" name="Oval 41">
              <a:extLst>
                <a:ext uri="{FF2B5EF4-FFF2-40B4-BE49-F238E27FC236}">
                  <a16:creationId xmlns:a16="http://schemas.microsoft.com/office/drawing/2014/main" id="{6361F7E9-6641-43AB-A1CC-690EFF1594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096371" y="3291237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2" name="Oval 41">
              <a:extLst>
                <a:ext uri="{FF2B5EF4-FFF2-40B4-BE49-F238E27FC236}">
                  <a16:creationId xmlns:a16="http://schemas.microsoft.com/office/drawing/2014/main" id="{180D399B-06D7-43EE-BB03-B56AE160C4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5695695" y="312344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3" name="Oval 41">
              <a:extLst>
                <a:ext uri="{FF2B5EF4-FFF2-40B4-BE49-F238E27FC236}">
                  <a16:creationId xmlns:a16="http://schemas.microsoft.com/office/drawing/2014/main" id="{F7F9CD87-A3E2-44E5-AFDF-CEAA2EE9BC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5280056" y="3282857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4" name="Oval 41">
              <a:extLst>
                <a:ext uri="{FF2B5EF4-FFF2-40B4-BE49-F238E27FC236}">
                  <a16:creationId xmlns:a16="http://schemas.microsoft.com/office/drawing/2014/main" id="{C58FF3A5-BA26-4482-9A95-85B7450DD8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4856418" y="312344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8" name="Oval 41">
              <a:extLst>
                <a:ext uri="{FF2B5EF4-FFF2-40B4-BE49-F238E27FC236}">
                  <a16:creationId xmlns:a16="http://schemas.microsoft.com/office/drawing/2014/main" id="{C12F482B-E071-4EEC-BBD5-5EBE7723692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4441226" y="3291238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9" name="Oval 41">
              <a:extLst>
                <a:ext uri="{FF2B5EF4-FFF2-40B4-BE49-F238E27FC236}">
                  <a16:creationId xmlns:a16="http://schemas.microsoft.com/office/drawing/2014/main" id="{77E5E850-9A86-4C3C-8323-F2FAF4B449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4048359" y="3103713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0" name="Oval 43">
              <a:extLst>
                <a:ext uri="{FF2B5EF4-FFF2-40B4-BE49-F238E27FC236}">
                  <a16:creationId xmlns:a16="http://schemas.microsoft.com/office/drawing/2014/main" id="{3F9EF078-B9D7-4569-9974-07600F9F5C4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4529185" y="3045022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1" name="Oval 43">
              <a:extLst>
                <a:ext uri="{FF2B5EF4-FFF2-40B4-BE49-F238E27FC236}">
                  <a16:creationId xmlns:a16="http://schemas.microsoft.com/office/drawing/2014/main" id="{9A162219-EAA8-4DB6-BC24-C25A316D273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174122" y="3045022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2" name="Oval 43">
              <a:extLst>
                <a:ext uri="{FF2B5EF4-FFF2-40B4-BE49-F238E27FC236}">
                  <a16:creationId xmlns:a16="http://schemas.microsoft.com/office/drawing/2014/main" id="{36B2797F-13F3-4247-AE7D-E221D726D1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5354672" y="3045021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3" name="Oval 43">
              <a:extLst>
                <a:ext uri="{FF2B5EF4-FFF2-40B4-BE49-F238E27FC236}">
                  <a16:creationId xmlns:a16="http://schemas.microsoft.com/office/drawing/2014/main" id="{D4312976-EACB-42DA-B586-EA20B4FD6B7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4953007" y="3502241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53A45F1A-5A2A-4E90-9B71-06F2F32BA59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8101118" y="331605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5" name="Oval 43">
              <a:extLst>
                <a:ext uri="{FF2B5EF4-FFF2-40B4-BE49-F238E27FC236}">
                  <a16:creationId xmlns:a16="http://schemas.microsoft.com/office/drawing/2014/main" id="{0BBD3AC8-CEEC-4E93-AEBE-AEB6A9329A7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783971" y="3045022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Oval 43">
              <a:extLst>
                <a:ext uri="{FF2B5EF4-FFF2-40B4-BE49-F238E27FC236}">
                  <a16:creationId xmlns:a16="http://schemas.microsoft.com/office/drawing/2014/main" id="{74158D5D-3DE1-4920-B6A7-7B852A8661D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998777" y="3045022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7" name="Oval 43">
              <a:extLst>
                <a:ext uri="{FF2B5EF4-FFF2-40B4-BE49-F238E27FC236}">
                  <a16:creationId xmlns:a16="http://schemas.microsoft.com/office/drawing/2014/main" id="{702CEB79-1BB9-4D53-8363-2E728DF64D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5781206" y="3518302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8" name="Oval 43">
              <a:extLst>
                <a:ext uri="{FF2B5EF4-FFF2-40B4-BE49-F238E27FC236}">
                  <a16:creationId xmlns:a16="http://schemas.microsoft.com/office/drawing/2014/main" id="{5E00F7AA-6C79-4044-BCBC-74CD23017C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4125986" y="3518301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9" name="Oval 43">
              <a:extLst>
                <a:ext uri="{FF2B5EF4-FFF2-40B4-BE49-F238E27FC236}">
                  <a16:creationId xmlns:a16="http://schemas.microsoft.com/office/drawing/2014/main" id="{79D00A62-E274-44B3-AA60-1C2EC16BACD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4125987" y="286080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50" name="Oval 43">
              <a:extLst>
                <a:ext uri="{FF2B5EF4-FFF2-40B4-BE49-F238E27FC236}">
                  <a16:creationId xmlns:a16="http://schemas.microsoft.com/office/drawing/2014/main" id="{412416BF-0A1B-40FA-A691-6F3D19BF0F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4954299" y="2879797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51" name="Oval 43">
              <a:extLst>
                <a:ext uri="{FF2B5EF4-FFF2-40B4-BE49-F238E27FC236}">
                  <a16:creationId xmlns:a16="http://schemas.microsoft.com/office/drawing/2014/main" id="{135C5095-FAE6-461F-9C0C-7DC1F7519C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5781206" y="288988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52" name="Oval 43">
              <a:extLst>
                <a:ext uri="{FF2B5EF4-FFF2-40B4-BE49-F238E27FC236}">
                  <a16:creationId xmlns:a16="http://schemas.microsoft.com/office/drawing/2014/main" id="{EE20E538-4517-4969-A4F8-CAEAD21BD88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86449" y="286080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53" name="Oval 43">
              <a:extLst>
                <a:ext uri="{FF2B5EF4-FFF2-40B4-BE49-F238E27FC236}">
                  <a16:creationId xmlns:a16="http://schemas.microsoft.com/office/drawing/2014/main" id="{65AB5D14-5285-4787-8EF1-0175B779FC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392846" y="2865879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54" name="Oval 43">
              <a:extLst>
                <a:ext uri="{FF2B5EF4-FFF2-40B4-BE49-F238E27FC236}">
                  <a16:creationId xmlns:a16="http://schemas.microsoft.com/office/drawing/2014/main" id="{9A364F43-5958-440F-8877-A126B2F4362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998778" y="367771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55" name="Oval 43">
              <a:extLst>
                <a:ext uri="{FF2B5EF4-FFF2-40B4-BE49-F238E27FC236}">
                  <a16:creationId xmlns:a16="http://schemas.microsoft.com/office/drawing/2014/main" id="{9E32435F-1D96-4E8C-BC06-8B65B83D445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759235" y="366053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56" name="Oval 43">
              <a:extLst>
                <a:ext uri="{FF2B5EF4-FFF2-40B4-BE49-F238E27FC236}">
                  <a16:creationId xmlns:a16="http://schemas.microsoft.com/office/drawing/2014/main" id="{C754ABA8-2312-477E-BA10-A1AB43F868D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369992" y="3502240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57" name="Oval 43">
              <a:extLst>
                <a:ext uri="{FF2B5EF4-FFF2-40B4-BE49-F238E27FC236}">
                  <a16:creationId xmlns:a16="http://schemas.microsoft.com/office/drawing/2014/main" id="{F79DA750-3F17-4FBF-B888-FEC838466E2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75599" y="3509767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58" name="Oval 43">
              <a:extLst>
                <a:ext uri="{FF2B5EF4-FFF2-40B4-BE49-F238E27FC236}">
                  <a16:creationId xmlns:a16="http://schemas.microsoft.com/office/drawing/2014/main" id="{29244755-7F27-42CA-93AB-61BD9F23C1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3788889" y="321137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59" name="Oval 43">
              <a:extLst>
                <a:ext uri="{FF2B5EF4-FFF2-40B4-BE49-F238E27FC236}">
                  <a16:creationId xmlns:a16="http://schemas.microsoft.com/office/drawing/2014/main" id="{FED3F8D7-F04B-4D26-950A-B113918D60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4529185" y="367754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0" name="Oval 43">
              <a:extLst>
                <a:ext uri="{FF2B5EF4-FFF2-40B4-BE49-F238E27FC236}">
                  <a16:creationId xmlns:a16="http://schemas.microsoft.com/office/drawing/2014/main" id="{D680656F-596F-4CFA-973B-5D0B1B81DB0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5380959" y="367771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1" name="Oval 43">
              <a:extLst>
                <a:ext uri="{FF2B5EF4-FFF2-40B4-BE49-F238E27FC236}">
                  <a16:creationId xmlns:a16="http://schemas.microsoft.com/office/drawing/2014/main" id="{FAD2873C-F4A6-407F-BD6D-E8A6C3EF3ED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172293" y="368609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63" name="Rechthoek 62">
            <a:extLst>
              <a:ext uri="{FF2B5EF4-FFF2-40B4-BE49-F238E27FC236}">
                <a16:creationId xmlns:a16="http://schemas.microsoft.com/office/drawing/2014/main" id="{599D0AB6-F30F-4AF6-806D-845421A9D1C2}"/>
              </a:ext>
            </a:extLst>
          </p:cNvPr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D760B40C-5F09-4D9A-8A44-7F8BFB7E757E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4C7E635D-152E-48E0-9F3B-BAF592A9AA27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47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2227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2232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2234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2235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5837238" y="5184775"/>
            <a:ext cx="614362" cy="404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6378575" y="5281613"/>
            <a:ext cx="280988" cy="211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7" name="Rechthoek 36"/>
          <p:cNvSpPr/>
          <p:nvPr/>
        </p:nvSpPr>
        <p:spPr>
          <a:xfrm>
            <a:off x="7380288" y="4873625"/>
            <a:ext cx="647700" cy="550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2248" name="Tekstvak 4"/>
          <p:cNvSpPr txBox="1">
            <a:spLocks noChangeArrowheads="1"/>
          </p:cNvSpPr>
          <p:nvPr/>
        </p:nvSpPr>
        <p:spPr bwMode="auto">
          <a:xfrm>
            <a:off x="5940425" y="188913"/>
            <a:ext cx="3024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543DA039-0240-49F4-A4C9-A8C62FC42E3C}"/>
              </a:ext>
            </a:extLst>
          </p:cNvPr>
          <p:cNvGrpSpPr/>
          <p:nvPr/>
        </p:nvGrpSpPr>
        <p:grpSpPr>
          <a:xfrm>
            <a:off x="3331689" y="2188151"/>
            <a:ext cx="5274849" cy="2123658"/>
            <a:chOff x="3331689" y="2188151"/>
            <a:chExt cx="5274849" cy="2123658"/>
          </a:xfrm>
        </p:grpSpPr>
        <p:grpSp>
          <p:nvGrpSpPr>
            <p:cNvPr id="25" name="Groep 24">
              <a:extLst>
                <a:ext uri="{FF2B5EF4-FFF2-40B4-BE49-F238E27FC236}">
                  <a16:creationId xmlns:a16="http://schemas.microsoft.com/office/drawing/2014/main" id="{455D4119-2EA0-4436-B323-304313B6AE62}"/>
                </a:ext>
              </a:extLst>
            </p:cNvPr>
            <p:cNvGrpSpPr/>
            <p:nvPr/>
          </p:nvGrpSpPr>
          <p:grpSpPr>
            <a:xfrm>
              <a:off x="3331689" y="2632108"/>
              <a:ext cx="4569193" cy="1060385"/>
              <a:chOff x="3788889" y="2860804"/>
              <a:chExt cx="4569193" cy="1060385"/>
            </a:xfrm>
          </p:grpSpPr>
          <p:sp>
            <p:nvSpPr>
              <p:cNvPr id="26" name="Oval 41">
                <a:extLst>
                  <a:ext uri="{FF2B5EF4-FFF2-40B4-BE49-F238E27FC236}">
                    <a16:creationId xmlns:a16="http://schemas.microsoft.com/office/drawing/2014/main" id="{459C70B0-29EE-4233-A63F-792B1A3E5A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88531" y="310435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7" name="Oval 41">
                <a:extLst>
                  <a:ext uri="{FF2B5EF4-FFF2-40B4-BE49-F238E27FC236}">
                    <a16:creationId xmlns:a16="http://schemas.microsoft.com/office/drawing/2014/main" id="{4E070D73-EDF5-4D69-9185-6C721E1AB0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673725" y="3262449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8" name="Oval 41">
                <a:extLst>
                  <a:ext uri="{FF2B5EF4-FFF2-40B4-BE49-F238E27FC236}">
                    <a16:creationId xmlns:a16="http://schemas.microsoft.com/office/drawing/2014/main" id="{FA9C24A6-3C0C-4AE3-9C06-4C1114989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9" name="Oval 41">
                <a:extLst>
                  <a:ext uri="{FF2B5EF4-FFF2-40B4-BE49-F238E27FC236}">
                    <a16:creationId xmlns:a16="http://schemas.microsoft.com/office/drawing/2014/main" id="{DADF16B1-1A24-4C9D-8C3F-863B177832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0" name="Oval 41">
                <a:extLst>
                  <a:ext uri="{FF2B5EF4-FFF2-40B4-BE49-F238E27FC236}">
                    <a16:creationId xmlns:a16="http://schemas.microsoft.com/office/drawing/2014/main" id="{6361F7E9-6641-43AB-A1CC-690EFF1594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180D399B-06D7-43EE-BB03-B56AE160C4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F7F9CD87-A3E2-44E5-AFDF-CEAA2EE9BC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C58FF3A5-BA26-4482-9A95-85B7450DD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C12F482B-E071-4EEC-BBD5-5EBE77236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77E5E850-9A86-4C3C-8323-F2FAF4B449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3">
                <a:extLst>
                  <a:ext uri="{FF2B5EF4-FFF2-40B4-BE49-F238E27FC236}">
                    <a16:creationId xmlns:a16="http://schemas.microsoft.com/office/drawing/2014/main" id="{3F9EF078-B9D7-4569-9974-07600F9F5C4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3">
                <a:extLst>
                  <a:ext uri="{FF2B5EF4-FFF2-40B4-BE49-F238E27FC236}">
                    <a16:creationId xmlns:a16="http://schemas.microsoft.com/office/drawing/2014/main" id="{9A162219-EAA8-4DB6-BC24-C25A316D273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36B2797F-13F3-4247-AE7D-E221D726D13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D4312976-EACB-42DA-B586-EA20B4FD6B7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53A45F1A-5A2A-4E90-9B71-06F2F32BA5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8101118" y="331605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0BBD3AC8-CEEC-4E93-AEBE-AEB6A9329A7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783971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6" name="Oval 43">
                <a:extLst>
                  <a:ext uri="{FF2B5EF4-FFF2-40B4-BE49-F238E27FC236}">
                    <a16:creationId xmlns:a16="http://schemas.microsoft.com/office/drawing/2014/main" id="{74158D5D-3DE1-4920-B6A7-7B852A8661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7" name="Oval 43">
                <a:extLst>
                  <a:ext uri="{FF2B5EF4-FFF2-40B4-BE49-F238E27FC236}">
                    <a16:creationId xmlns:a16="http://schemas.microsoft.com/office/drawing/2014/main" id="{702CEB79-1BB9-4D53-8363-2E728DF64D5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5E00F7AA-6C79-4044-BCBC-74CD23017C3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79D00A62-E274-44B3-AA60-1C2EC16BAC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412416BF-0A1B-40FA-A691-6F3D19BF0FC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135C5095-FAE6-461F-9C0C-7DC1F7519CF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EE20E538-4517-4969-A4F8-CAEAD21BD88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65AB5D14-5285-4787-8EF1-0175B779FCB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92846" y="2865879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9A364F43-5958-440F-8877-A126B2F4362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5" name="Oval 43">
                <a:extLst>
                  <a:ext uri="{FF2B5EF4-FFF2-40B4-BE49-F238E27FC236}">
                    <a16:creationId xmlns:a16="http://schemas.microsoft.com/office/drawing/2014/main" id="{9E32435F-1D96-4E8C-BC06-8B65B83D445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759235" y="366053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C754ABA8-2312-477E-BA10-A1AB43F868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69992" y="3502240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7" name="Oval 43">
                <a:extLst>
                  <a:ext uri="{FF2B5EF4-FFF2-40B4-BE49-F238E27FC236}">
                    <a16:creationId xmlns:a16="http://schemas.microsoft.com/office/drawing/2014/main" id="{F79DA750-3F17-4FBF-B888-FEC838466E2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8" name="Oval 43">
                <a:extLst>
                  <a:ext uri="{FF2B5EF4-FFF2-40B4-BE49-F238E27FC236}">
                    <a16:creationId xmlns:a16="http://schemas.microsoft.com/office/drawing/2014/main" id="{29244755-7F27-42CA-93AB-61BD9F23C13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FED3F8D7-F04B-4D26-950A-B113918D607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D680656F-596F-4CFA-973B-5D0B1B81D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FAD2873C-F4A6-407F-BD6D-E8A6C3EF3ED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2" name="Tekstvak 61">
              <a:extLst>
                <a:ext uri="{FF2B5EF4-FFF2-40B4-BE49-F238E27FC236}">
                  <a16:creationId xmlns:a16="http://schemas.microsoft.com/office/drawing/2014/main" id="{B08EA247-E3E3-4299-946E-CDC67C580EAE}"/>
                </a:ext>
              </a:extLst>
            </p:cNvPr>
            <p:cNvSpPr txBox="1"/>
            <p:nvPr/>
          </p:nvSpPr>
          <p:spPr>
            <a:xfrm>
              <a:off x="4811263" y="2188151"/>
              <a:ext cx="3795275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  <a:p>
              <a:endParaRPr lang="nl-NL" sz="4400" dirty="0">
                <a:solidFill>
                  <a:srgbClr val="FF0000"/>
                </a:solidFill>
              </a:endParaRPr>
            </a:p>
            <a:p>
              <a:r>
                <a:rPr lang="nl-NL" sz="4400" dirty="0">
                  <a:solidFill>
                    <a:srgbClr val="FF0000"/>
                  </a:solidFill>
                </a:rPr>
                <a:t>         </a:t>
              </a:r>
              <a:r>
                <a:rPr lang="nl-NL" sz="2400" dirty="0">
                  <a:solidFill>
                    <a:srgbClr val="FF0000"/>
                  </a:solidFill>
                </a:rPr>
                <a:t>ionisatie</a:t>
              </a:r>
            </a:p>
          </p:txBody>
        </p:sp>
      </p:grpSp>
      <p:sp>
        <p:nvSpPr>
          <p:cNvPr id="63" name="Rechthoek 62">
            <a:extLst>
              <a:ext uri="{FF2B5EF4-FFF2-40B4-BE49-F238E27FC236}">
                <a16:creationId xmlns:a16="http://schemas.microsoft.com/office/drawing/2014/main" id="{599D0AB6-F30F-4AF6-806D-845421A9D1C2}"/>
              </a:ext>
            </a:extLst>
          </p:cNvPr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F3B3FAA8-2521-40E1-8568-D45D43CF47AB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65" name="Rechthoek 64">
            <a:extLst>
              <a:ext uri="{FF2B5EF4-FFF2-40B4-BE49-F238E27FC236}">
                <a16:creationId xmlns:a16="http://schemas.microsoft.com/office/drawing/2014/main" id="{14AE6310-DB03-4821-A184-B2EED71265FE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382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6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5830887" y="5184775"/>
            <a:ext cx="620713" cy="404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6378575" y="5281613"/>
            <a:ext cx="280988" cy="211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188151"/>
            <a:ext cx="4569193" cy="1504342"/>
            <a:chOff x="3331689" y="2188151"/>
            <a:chExt cx="4569193" cy="1504342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4569193" cy="1060385"/>
              <a:chOff x="3788889" y="2860804"/>
              <a:chExt cx="4569193" cy="1060385"/>
            </a:xfrm>
          </p:grpSpPr>
          <p:sp>
            <p:nvSpPr>
              <p:cNvPr id="29" name="Oval 41">
                <a:extLst>
                  <a:ext uri="{FF2B5EF4-FFF2-40B4-BE49-F238E27FC236}">
                    <a16:creationId xmlns:a16="http://schemas.microsoft.com/office/drawing/2014/main" id="{7910A2A7-5AE1-444B-87BB-C5D4D406D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88531" y="310435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0" name="Oval 41">
                <a:extLst>
                  <a:ext uri="{FF2B5EF4-FFF2-40B4-BE49-F238E27FC236}">
                    <a16:creationId xmlns:a16="http://schemas.microsoft.com/office/drawing/2014/main" id="{6ECC4BD2-76EA-43F3-B3A4-B2C52FD1AB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673725" y="3262449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6" name="Oval 43">
                <a:extLst>
                  <a:ext uri="{FF2B5EF4-FFF2-40B4-BE49-F238E27FC236}">
                    <a16:creationId xmlns:a16="http://schemas.microsoft.com/office/drawing/2014/main" id="{27650CEC-A3D0-40FE-845D-C498A838EBC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8101118" y="331605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7" name="Oval 43">
                <a:extLst>
                  <a:ext uri="{FF2B5EF4-FFF2-40B4-BE49-F238E27FC236}">
                    <a16:creationId xmlns:a16="http://schemas.microsoft.com/office/drawing/2014/main" id="{5BF946D6-FCC6-4066-91C1-0D2DD29F9C6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783971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5" name="Oval 43">
                <a:extLst>
                  <a:ext uri="{FF2B5EF4-FFF2-40B4-BE49-F238E27FC236}">
                    <a16:creationId xmlns:a16="http://schemas.microsoft.com/office/drawing/2014/main" id="{245987F4-14F3-449C-9ADD-CFB4995B9C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92846" y="2865879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7" name="Oval 43">
                <a:extLst>
                  <a:ext uri="{FF2B5EF4-FFF2-40B4-BE49-F238E27FC236}">
                    <a16:creationId xmlns:a16="http://schemas.microsoft.com/office/drawing/2014/main" id="{FFF6A458-1121-41F7-9EA6-0AC92522141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759235" y="366053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8" name="Oval 43">
                <a:extLst>
                  <a:ext uri="{FF2B5EF4-FFF2-40B4-BE49-F238E27FC236}">
                    <a16:creationId xmlns:a16="http://schemas.microsoft.com/office/drawing/2014/main" id="{459F331D-ACC2-4BB3-A237-0A61137FEE9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69992" y="3502240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4811264" y="2188151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sp>
        <p:nvSpPr>
          <p:cNvPr id="65" name="Rechthoek 64">
            <a:extLst>
              <a:ext uri="{FF2B5EF4-FFF2-40B4-BE49-F238E27FC236}">
                <a16:creationId xmlns:a16="http://schemas.microsoft.com/office/drawing/2014/main" id="{EAB7C0E2-D54D-4318-8F1E-10A8D259FEC2}"/>
              </a:ext>
            </a:extLst>
          </p:cNvPr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6" name="Rechthoek 65">
            <a:extLst>
              <a:ext uri="{FF2B5EF4-FFF2-40B4-BE49-F238E27FC236}">
                <a16:creationId xmlns:a16="http://schemas.microsoft.com/office/drawing/2014/main" id="{63A2F720-F22C-4D0C-A2A4-0482A342D9E8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67" name="Rechthoek 66">
            <a:extLst>
              <a:ext uri="{FF2B5EF4-FFF2-40B4-BE49-F238E27FC236}">
                <a16:creationId xmlns:a16="http://schemas.microsoft.com/office/drawing/2014/main" id="{60B5CAE2-908A-4CC0-945E-496BA0EED453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8" name="Ovaal 67">
            <a:extLst>
              <a:ext uri="{FF2B5EF4-FFF2-40B4-BE49-F238E27FC236}">
                <a16:creationId xmlns:a16="http://schemas.microsoft.com/office/drawing/2014/main" id="{5E22932B-9BBC-4085-9AD2-E3A0D4D8466B}"/>
              </a:ext>
            </a:extLst>
          </p:cNvPr>
          <p:cNvSpPr/>
          <p:nvPr/>
        </p:nvSpPr>
        <p:spPr>
          <a:xfrm>
            <a:off x="7642978" y="5162550"/>
            <a:ext cx="456460" cy="4381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109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6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188151"/>
            <a:ext cx="4569193" cy="1504342"/>
            <a:chOff x="3331689" y="2188151"/>
            <a:chExt cx="4569193" cy="1504342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4569193" cy="1060385"/>
              <a:chOff x="3788889" y="2860804"/>
              <a:chExt cx="4569193" cy="1060385"/>
            </a:xfrm>
          </p:grpSpPr>
          <p:sp>
            <p:nvSpPr>
              <p:cNvPr id="29" name="Oval 41">
                <a:extLst>
                  <a:ext uri="{FF2B5EF4-FFF2-40B4-BE49-F238E27FC236}">
                    <a16:creationId xmlns:a16="http://schemas.microsoft.com/office/drawing/2014/main" id="{7910A2A7-5AE1-444B-87BB-C5D4D406D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88531" y="310435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0" name="Oval 41">
                <a:extLst>
                  <a:ext uri="{FF2B5EF4-FFF2-40B4-BE49-F238E27FC236}">
                    <a16:creationId xmlns:a16="http://schemas.microsoft.com/office/drawing/2014/main" id="{6ECC4BD2-76EA-43F3-B3A4-B2C52FD1AB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673725" y="3262449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6" name="Oval 43">
                <a:extLst>
                  <a:ext uri="{FF2B5EF4-FFF2-40B4-BE49-F238E27FC236}">
                    <a16:creationId xmlns:a16="http://schemas.microsoft.com/office/drawing/2014/main" id="{27650CEC-A3D0-40FE-845D-C498A838EBC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8101118" y="331605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7" name="Oval 43">
                <a:extLst>
                  <a:ext uri="{FF2B5EF4-FFF2-40B4-BE49-F238E27FC236}">
                    <a16:creationId xmlns:a16="http://schemas.microsoft.com/office/drawing/2014/main" id="{5BF946D6-FCC6-4066-91C1-0D2DD29F9C6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783971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5" name="Oval 43">
                <a:extLst>
                  <a:ext uri="{FF2B5EF4-FFF2-40B4-BE49-F238E27FC236}">
                    <a16:creationId xmlns:a16="http://schemas.microsoft.com/office/drawing/2014/main" id="{245987F4-14F3-449C-9ADD-CFB4995B9C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92846" y="2865879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7" name="Oval 43">
                <a:extLst>
                  <a:ext uri="{FF2B5EF4-FFF2-40B4-BE49-F238E27FC236}">
                    <a16:creationId xmlns:a16="http://schemas.microsoft.com/office/drawing/2014/main" id="{FFF6A458-1121-41F7-9EA6-0AC92522141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759235" y="366053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8" name="Oval 43">
                <a:extLst>
                  <a:ext uri="{FF2B5EF4-FFF2-40B4-BE49-F238E27FC236}">
                    <a16:creationId xmlns:a16="http://schemas.microsoft.com/office/drawing/2014/main" id="{459F331D-ACC2-4BB3-A237-0A61137FEE9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69992" y="3502240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4811264" y="2188151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2" name="Groep 1">
            <a:extLst>
              <a:ext uri="{FF2B5EF4-FFF2-40B4-BE49-F238E27FC236}">
                <a16:creationId xmlns:a16="http://schemas.microsoft.com/office/drawing/2014/main" id="{DE721694-B880-44FA-B940-988557129408}"/>
              </a:ext>
            </a:extLst>
          </p:cNvPr>
          <p:cNvGrpSpPr/>
          <p:nvPr/>
        </p:nvGrpSpPr>
        <p:grpSpPr>
          <a:xfrm>
            <a:off x="5830888" y="5184775"/>
            <a:ext cx="633712" cy="404813"/>
            <a:chOff x="5830888" y="5184775"/>
            <a:chExt cx="633712" cy="404813"/>
          </a:xfrm>
        </p:grpSpPr>
        <p:sp>
          <p:nvSpPr>
            <p:cNvPr id="11" name="Rechthoek 10"/>
            <p:cNvSpPr/>
            <p:nvPr/>
          </p:nvSpPr>
          <p:spPr>
            <a:xfrm>
              <a:off x="5830888" y="5184775"/>
              <a:ext cx="541637" cy="4048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8" name="Rechthoek 67">
              <a:extLst>
                <a:ext uri="{FF2B5EF4-FFF2-40B4-BE49-F238E27FC236}">
                  <a16:creationId xmlns:a16="http://schemas.microsoft.com/office/drawing/2014/main" id="{37CD3911-B96B-4689-AA0C-1023A6F471F9}"/>
                </a:ext>
              </a:extLst>
            </p:cNvPr>
            <p:cNvSpPr/>
            <p:nvPr/>
          </p:nvSpPr>
          <p:spPr>
            <a:xfrm flipV="1">
              <a:off x="6280450" y="5483226"/>
              <a:ext cx="184150" cy="619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sp>
        <p:nvSpPr>
          <p:cNvPr id="64" name="Rechthoek 63">
            <a:extLst>
              <a:ext uri="{FF2B5EF4-FFF2-40B4-BE49-F238E27FC236}">
                <a16:creationId xmlns:a16="http://schemas.microsoft.com/office/drawing/2014/main" id="{A0448D06-5C5B-4188-BA3B-094275F5C66F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65" name="Rechthoek 64">
            <a:extLst>
              <a:ext uri="{FF2B5EF4-FFF2-40B4-BE49-F238E27FC236}">
                <a16:creationId xmlns:a16="http://schemas.microsoft.com/office/drawing/2014/main" id="{95428FC2-121C-4403-A71F-2BFEBAB9F563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391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6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188151"/>
            <a:ext cx="4569193" cy="1504342"/>
            <a:chOff x="3331689" y="2188151"/>
            <a:chExt cx="4569193" cy="1504342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4569193" cy="1060385"/>
              <a:chOff x="3788889" y="2860804"/>
              <a:chExt cx="4569193" cy="1060385"/>
            </a:xfrm>
          </p:grpSpPr>
          <p:sp>
            <p:nvSpPr>
              <p:cNvPr id="29" name="Oval 41">
                <a:extLst>
                  <a:ext uri="{FF2B5EF4-FFF2-40B4-BE49-F238E27FC236}">
                    <a16:creationId xmlns:a16="http://schemas.microsoft.com/office/drawing/2014/main" id="{7910A2A7-5AE1-444B-87BB-C5D4D406D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88531" y="310435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0" name="Oval 41">
                <a:extLst>
                  <a:ext uri="{FF2B5EF4-FFF2-40B4-BE49-F238E27FC236}">
                    <a16:creationId xmlns:a16="http://schemas.microsoft.com/office/drawing/2014/main" id="{6ECC4BD2-76EA-43F3-B3A4-B2C52FD1AB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673725" y="3262449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6" name="Oval 43">
                <a:extLst>
                  <a:ext uri="{FF2B5EF4-FFF2-40B4-BE49-F238E27FC236}">
                    <a16:creationId xmlns:a16="http://schemas.microsoft.com/office/drawing/2014/main" id="{27650CEC-A3D0-40FE-845D-C498A838EBC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8101118" y="331605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7" name="Oval 43">
                <a:extLst>
                  <a:ext uri="{FF2B5EF4-FFF2-40B4-BE49-F238E27FC236}">
                    <a16:creationId xmlns:a16="http://schemas.microsoft.com/office/drawing/2014/main" id="{5BF946D6-FCC6-4066-91C1-0D2DD29F9C6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783971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5" name="Oval 43">
                <a:extLst>
                  <a:ext uri="{FF2B5EF4-FFF2-40B4-BE49-F238E27FC236}">
                    <a16:creationId xmlns:a16="http://schemas.microsoft.com/office/drawing/2014/main" id="{245987F4-14F3-449C-9ADD-CFB4995B9C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92846" y="2865879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7" name="Oval 43">
                <a:extLst>
                  <a:ext uri="{FF2B5EF4-FFF2-40B4-BE49-F238E27FC236}">
                    <a16:creationId xmlns:a16="http://schemas.microsoft.com/office/drawing/2014/main" id="{FFF6A458-1121-41F7-9EA6-0AC92522141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759235" y="366053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8" name="Oval 43">
                <a:extLst>
                  <a:ext uri="{FF2B5EF4-FFF2-40B4-BE49-F238E27FC236}">
                    <a16:creationId xmlns:a16="http://schemas.microsoft.com/office/drawing/2014/main" id="{459F331D-ACC2-4BB3-A237-0A61137FEE9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69992" y="3502240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4811264" y="2188151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56000"/>
            <a:ext cx="1308102" cy="276225"/>
            <a:chOff x="6588125" y="5256000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56000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ep 1">
            <a:extLst>
              <a:ext uri="{FF2B5EF4-FFF2-40B4-BE49-F238E27FC236}">
                <a16:creationId xmlns:a16="http://schemas.microsoft.com/office/drawing/2014/main" id="{DE721694-B880-44FA-B940-988557129408}"/>
              </a:ext>
            </a:extLst>
          </p:cNvPr>
          <p:cNvGrpSpPr/>
          <p:nvPr/>
        </p:nvGrpSpPr>
        <p:grpSpPr>
          <a:xfrm>
            <a:off x="5830888" y="5184775"/>
            <a:ext cx="633712" cy="404813"/>
            <a:chOff x="5830888" y="5184775"/>
            <a:chExt cx="633712" cy="404813"/>
          </a:xfrm>
        </p:grpSpPr>
        <p:sp>
          <p:nvSpPr>
            <p:cNvPr id="11" name="Rechthoek 10"/>
            <p:cNvSpPr/>
            <p:nvPr/>
          </p:nvSpPr>
          <p:spPr>
            <a:xfrm>
              <a:off x="5830888" y="5184775"/>
              <a:ext cx="541637" cy="4048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8" name="Rechthoek 67">
              <a:extLst>
                <a:ext uri="{FF2B5EF4-FFF2-40B4-BE49-F238E27FC236}">
                  <a16:creationId xmlns:a16="http://schemas.microsoft.com/office/drawing/2014/main" id="{37CD3911-B96B-4689-AA0C-1023A6F471F9}"/>
                </a:ext>
              </a:extLst>
            </p:cNvPr>
            <p:cNvSpPr/>
            <p:nvPr/>
          </p:nvSpPr>
          <p:spPr>
            <a:xfrm flipV="1">
              <a:off x="6280450" y="5483226"/>
              <a:ext cx="184150" cy="619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sp>
        <p:nvSpPr>
          <p:cNvPr id="64" name="Rechthoek 63">
            <a:extLst>
              <a:ext uri="{FF2B5EF4-FFF2-40B4-BE49-F238E27FC236}">
                <a16:creationId xmlns:a16="http://schemas.microsoft.com/office/drawing/2014/main" id="{007D33E3-57E4-4D58-9B16-1487AF246E50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69" name="Rechthoek 68">
            <a:extLst>
              <a:ext uri="{FF2B5EF4-FFF2-40B4-BE49-F238E27FC236}">
                <a16:creationId xmlns:a16="http://schemas.microsoft.com/office/drawing/2014/main" id="{0BDA1A31-DF93-4610-A5F1-B701B956F405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246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6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188151"/>
            <a:ext cx="4569193" cy="1504342"/>
            <a:chOff x="3331689" y="2188151"/>
            <a:chExt cx="4569193" cy="1504342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4569193" cy="1060385"/>
              <a:chOff x="3788889" y="2860804"/>
              <a:chExt cx="4569193" cy="1060385"/>
            </a:xfrm>
          </p:grpSpPr>
          <p:sp>
            <p:nvSpPr>
              <p:cNvPr id="29" name="Oval 41">
                <a:extLst>
                  <a:ext uri="{FF2B5EF4-FFF2-40B4-BE49-F238E27FC236}">
                    <a16:creationId xmlns:a16="http://schemas.microsoft.com/office/drawing/2014/main" id="{7910A2A7-5AE1-444B-87BB-C5D4D406D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88531" y="310435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0" name="Oval 41">
                <a:extLst>
                  <a:ext uri="{FF2B5EF4-FFF2-40B4-BE49-F238E27FC236}">
                    <a16:creationId xmlns:a16="http://schemas.microsoft.com/office/drawing/2014/main" id="{6ECC4BD2-76EA-43F3-B3A4-B2C52FD1AB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673725" y="3262449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6" name="Oval 43">
                <a:extLst>
                  <a:ext uri="{FF2B5EF4-FFF2-40B4-BE49-F238E27FC236}">
                    <a16:creationId xmlns:a16="http://schemas.microsoft.com/office/drawing/2014/main" id="{27650CEC-A3D0-40FE-845D-C498A838EBC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8101118" y="331605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7" name="Oval 43">
                <a:extLst>
                  <a:ext uri="{FF2B5EF4-FFF2-40B4-BE49-F238E27FC236}">
                    <a16:creationId xmlns:a16="http://schemas.microsoft.com/office/drawing/2014/main" id="{5BF946D6-FCC6-4066-91C1-0D2DD29F9C6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783971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5" name="Oval 43">
                <a:extLst>
                  <a:ext uri="{FF2B5EF4-FFF2-40B4-BE49-F238E27FC236}">
                    <a16:creationId xmlns:a16="http://schemas.microsoft.com/office/drawing/2014/main" id="{245987F4-14F3-449C-9ADD-CFB4995B9C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92846" y="2865879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7" name="Oval 43">
                <a:extLst>
                  <a:ext uri="{FF2B5EF4-FFF2-40B4-BE49-F238E27FC236}">
                    <a16:creationId xmlns:a16="http://schemas.microsoft.com/office/drawing/2014/main" id="{FFF6A458-1121-41F7-9EA6-0AC92522141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759235" y="366053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8" name="Oval 43">
                <a:extLst>
                  <a:ext uri="{FF2B5EF4-FFF2-40B4-BE49-F238E27FC236}">
                    <a16:creationId xmlns:a16="http://schemas.microsoft.com/office/drawing/2014/main" id="{459F331D-ACC2-4BB3-A237-0A61137FEE9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69992" y="3502240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4811264" y="2188151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56000"/>
            <a:ext cx="1308102" cy="276225"/>
            <a:chOff x="6588125" y="5256000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56000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ep 1">
            <a:extLst>
              <a:ext uri="{FF2B5EF4-FFF2-40B4-BE49-F238E27FC236}">
                <a16:creationId xmlns:a16="http://schemas.microsoft.com/office/drawing/2014/main" id="{DE721694-B880-44FA-B940-988557129408}"/>
              </a:ext>
            </a:extLst>
          </p:cNvPr>
          <p:cNvGrpSpPr/>
          <p:nvPr/>
        </p:nvGrpSpPr>
        <p:grpSpPr>
          <a:xfrm>
            <a:off x="5830888" y="5184775"/>
            <a:ext cx="633712" cy="404813"/>
            <a:chOff x="5830888" y="5184775"/>
            <a:chExt cx="633712" cy="404813"/>
          </a:xfrm>
        </p:grpSpPr>
        <p:sp>
          <p:nvSpPr>
            <p:cNvPr id="11" name="Rechthoek 10"/>
            <p:cNvSpPr/>
            <p:nvPr/>
          </p:nvSpPr>
          <p:spPr>
            <a:xfrm>
              <a:off x="5830888" y="5184775"/>
              <a:ext cx="541637" cy="4048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8" name="Rechthoek 67">
              <a:extLst>
                <a:ext uri="{FF2B5EF4-FFF2-40B4-BE49-F238E27FC236}">
                  <a16:creationId xmlns:a16="http://schemas.microsoft.com/office/drawing/2014/main" id="{37CD3911-B96B-4689-AA0C-1023A6F471F9}"/>
                </a:ext>
              </a:extLst>
            </p:cNvPr>
            <p:cNvSpPr/>
            <p:nvPr/>
          </p:nvSpPr>
          <p:spPr>
            <a:xfrm flipV="1">
              <a:off x="6280450" y="5483226"/>
              <a:ext cx="184150" cy="619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sp>
        <p:nvSpPr>
          <p:cNvPr id="64" name="Rechthoek 63">
            <a:extLst>
              <a:ext uri="{FF2B5EF4-FFF2-40B4-BE49-F238E27FC236}">
                <a16:creationId xmlns:a16="http://schemas.microsoft.com/office/drawing/2014/main" id="{007D33E3-57E4-4D58-9B16-1487AF246E50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69" name="Rechthoek 68">
            <a:extLst>
              <a:ext uri="{FF2B5EF4-FFF2-40B4-BE49-F238E27FC236}">
                <a16:creationId xmlns:a16="http://schemas.microsoft.com/office/drawing/2014/main" id="{0BDA1A31-DF93-4610-A5F1-B701B956F405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0" name="Tekstvak 69">
            <a:extLst>
              <a:ext uri="{FF2B5EF4-FFF2-40B4-BE49-F238E27FC236}">
                <a16:creationId xmlns:a16="http://schemas.microsoft.com/office/drawing/2014/main" id="{D2CC64E8-66BD-4EFA-8B69-6A81AC94BCC4}"/>
              </a:ext>
            </a:extLst>
          </p:cNvPr>
          <p:cNvSpPr txBox="1"/>
          <p:nvPr/>
        </p:nvSpPr>
        <p:spPr>
          <a:xfrm>
            <a:off x="6703493" y="4966521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25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25000" dirty="0">
                <a:solidFill>
                  <a:srgbClr val="FF0000"/>
                </a:solidFill>
              </a:rPr>
              <a:t>3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76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ep 2"/>
          <p:cNvGrpSpPr>
            <a:grpSpLocks/>
          </p:cNvGrpSpPr>
          <p:nvPr/>
        </p:nvGrpSpPr>
        <p:grpSpPr bwMode="auto">
          <a:xfrm>
            <a:off x="989013" y="238125"/>
            <a:ext cx="9504362" cy="6748463"/>
            <a:chOff x="988388" y="238125"/>
            <a:chExt cx="9504987" cy="6748327"/>
          </a:xfrm>
        </p:grpSpPr>
        <p:sp>
          <p:nvSpPr>
            <p:cNvPr id="7" name="Rechthoek 6"/>
            <p:cNvSpPr/>
            <p:nvPr/>
          </p:nvSpPr>
          <p:spPr>
            <a:xfrm rot="802619">
              <a:off x="1302734" y="1319191"/>
              <a:ext cx="504858" cy="1079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 rot="1195976">
              <a:off x="988388" y="2460580"/>
              <a:ext cx="2081349" cy="7953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hthoek 29"/>
            <p:cNvSpPr/>
            <p:nvPr/>
          </p:nvSpPr>
          <p:spPr>
            <a:xfrm>
              <a:off x="7324517" y="238125"/>
              <a:ext cx="3168858" cy="12239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Maan 11"/>
            <p:cNvSpPr/>
            <p:nvPr/>
          </p:nvSpPr>
          <p:spPr>
            <a:xfrm rot="5570337">
              <a:off x="4011246" y="3560518"/>
              <a:ext cx="1401735" cy="4154761"/>
            </a:xfrm>
            <a:prstGeom prst="mo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" name="Rechthoek 1"/>
            <p:cNvSpPr/>
            <p:nvPr/>
          </p:nvSpPr>
          <p:spPr>
            <a:xfrm>
              <a:off x="3133241" y="6541961"/>
              <a:ext cx="2711628" cy="444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900" name="Tekstvak 12"/>
            <p:cNvSpPr txBox="1">
              <a:spLocks noChangeArrowheads="1"/>
            </p:cNvSpPr>
            <p:nvPr/>
          </p:nvSpPr>
          <p:spPr bwMode="auto">
            <a:xfrm>
              <a:off x="2762349" y="843564"/>
              <a:ext cx="456237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dirty="0">
                  <a:latin typeface="Calibri" panose="020F0502020204030204" pitchFamily="34" charset="0"/>
                </a:rPr>
                <a:t>Massaspectrum van water</a:t>
              </a:r>
              <a:endParaRPr lang="nl-NL" altLang="nl-NL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917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6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188151"/>
            <a:ext cx="3539367" cy="1504342"/>
            <a:chOff x="3331689" y="2188151"/>
            <a:chExt cx="3539367" cy="1504342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539367" cy="1060385"/>
              <a:chOff x="3788889" y="2860804"/>
              <a:chExt cx="3539367" cy="1060385"/>
            </a:xfrm>
          </p:grpSpPr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4811264" y="2188151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56000"/>
            <a:ext cx="1308102" cy="276225"/>
            <a:chOff x="6588125" y="5256000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56000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ep 1">
            <a:extLst>
              <a:ext uri="{FF2B5EF4-FFF2-40B4-BE49-F238E27FC236}">
                <a16:creationId xmlns:a16="http://schemas.microsoft.com/office/drawing/2014/main" id="{DE721694-B880-44FA-B940-988557129408}"/>
              </a:ext>
            </a:extLst>
          </p:cNvPr>
          <p:cNvGrpSpPr/>
          <p:nvPr/>
        </p:nvGrpSpPr>
        <p:grpSpPr>
          <a:xfrm>
            <a:off x="5830888" y="5184775"/>
            <a:ext cx="633712" cy="404813"/>
            <a:chOff x="5830888" y="5184775"/>
            <a:chExt cx="633712" cy="404813"/>
          </a:xfrm>
        </p:grpSpPr>
        <p:sp>
          <p:nvSpPr>
            <p:cNvPr id="11" name="Rechthoek 10"/>
            <p:cNvSpPr/>
            <p:nvPr/>
          </p:nvSpPr>
          <p:spPr>
            <a:xfrm>
              <a:off x="5830888" y="5184775"/>
              <a:ext cx="541637" cy="4048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8" name="Rechthoek 67">
              <a:extLst>
                <a:ext uri="{FF2B5EF4-FFF2-40B4-BE49-F238E27FC236}">
                  <a16:creationId xmlns:a16="http://schemas.microsoft.com/office/drawing/2014/main" id="{37CD3911-B96B-4689-AA0C-1023A6F471F9}"/>
                </a:ext>
              </a:extLst>
            </p:cNvPr>
            <p:cNvSpPr/>
            <p:nvPr/>
          </p:nvSpPr>
          <p:spPr>
            <a:xfrm flipV="1">
              <a:off x="6280450" y="5483226"/>
              <a:ext cx="184150" cy="619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79" name="Groep 78">
            <a:extLst>
              <a:ext uri="{FF2B5EF4-FFF2-40B4-BE49-F238E27FC236}">
                <a16:creationId xmlns:a16="http://schemas.microsoft.com/office/drawing/2014/main" id="{51E3EFFB-53F6-416F-AC68-1995CB7D55C9}"/>
              </a:ext>
            </a:extLst>
          </p:cNvPr>
          <p:cNvGrpSpPr/>
          <p:nvPr/>
        </p:nvGrpSpPr>
        <p:grpSpPr>
          <a:xfrm>
            <a:off x="6831331" y="2637183"/>
            <a:ext cx="1069551" cy="1029750"/>
            <a:chOff x="6831331" y="2637183"/>
            <a:chExt cx="1069551" cy="1029750"/>
          </a:xfrm>
        </p:grpSpPr>
        <p:sp>
          <p:nvSpPr>
            <p:cNvPr id="80" name="Oval 41">
              <a:extLst>
                <a:ext uri="{FF2B5EF4-FFF2-40B4-BE49-F238E27FC236}">
                  <a16:creationId xmlns:a16="http://schemas.microsoft.com/office/drawing/2014/main" id="{BB24E32E-946F-4970-A4FC-06056B69A6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831331" y="2875658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1" name="Oval 41">
              <a:extLst>
                <a:ext uri="{FF2B5EF4-FFF2-40B4-BE49-F238E27FC236}">
                  <a16:creationId xmlns:a16="http://schemas.microsoft.com/office/drawing/2014/main" id="{916FED42-A941-4613-94E0-3F95D18E84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7216525" y="3033753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43">
              <a:extLst>
                <a:ext uri="{FF2B5EF4-FFF2-40B4-BE49-F238E27FC236}">
                  <a16:creationId xmlns:a16="http://schemas.microsoft.com/office/drawing/2014/main" id="{6A11EF26-642F-4BDA-99FB-9194F8B7FD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643918" y="3087362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3" name="Oval 43">
              <a:extLst>
                <a:ext uri="{FF2B5EF4-FFF2-40B4-BE49-F238E27FC236}">
                  <a16:creationId xmlns:a16="http://schemas.microsoft.com/office/drawing/2014/main" id="{88C3DFBC-5C45-4C61-AD41-ACA982658C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326771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4" name="Oval 43">
              <a:extLst>
                <a:ext uri="{FF2B5EF4-FFF2-40B4-BE49-F238E27FC236}">
                  <a16:creationId xmlns:a16="http://schemas.microsoft.com/office/drawing/2014/main" id="{B2163823-8531-4C2A-9E63-CC7982481E6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935646" y="2637183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5" name="Oval 43">
              <a:extLst>
                <a:ext uri="{FF2B5EF4-FFF2-40B4-BE49-F238E27FC236}">
                  <a16:creationId xmlns:a16="http://schemas.microsoft.com/office/drawing/2014/main" id="{F62DBA88-535D-443C-9B8C-8F3962AAD6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302035" y="343183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6" name="Oval 43">
              <a:extLst>
                <a:ext uri="{FF2B5EF4-FFF2-40B4-BE49-F238E27FC236}">
                  <a16:creationId xmlns:a16="http://schemas.microsoft.com/office/drawing/2014/main" id="{C76F2A5B-A00B-4722-8286-EE1783FA4C4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912792" y="327354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cxnSp>
        <p:nvCxnSpPr>
          <p:cNvPr id="77" name="Rechte verbindingslijn met pijl 76">
            <a:extLst>
              <a:ext uri="{FF2B5EF4-FFF2-40B4-BE49-F238E27FC236}">
                <a16:creationId xmlns:a16="http://schemas.microsoft.com/office/drawing/2014/main" id="{997BCA80-06EF-4F93-98C5-DBB6722F0504}"/>
              </a:ext>
            </a:extLst>
          </p:cNvPr>
          <p:cNvCxnSpPr>
            <a:cxnSpLocks/>
          </p:cNvCxnSpPr>
          <p:nvPr/>
        </p:nvCxnSpPr>
        <p:spPr>
          <a:xfrm flipH="1" flipV="1">
            <a:off x="6857343" y="3353709"/>
            <a:ext cx="77363" cy="80463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kstvak 86">
            <a:extLst>
              <a:ext uri="{FF2B5EF4-FFF2-40B4-BE49-F238E27FC236}">
                <a16:creationId xmlns:a16="http://schemas.microsoft.com/office/drawing/2014/main" id="{9F62A6FB-443C-4FE6-8290-1A352C472F96}"/>
              </a:ext>
            </a:extLst>
          </p:cNvPr>
          <p:cNvSpPr txBox="1"/>
          <p:nvPr/>
        </p:nvSpPr>
        <p:spPr>
          <a:xfrm>
            <a:off x="6657063" y="4158343"/>
            <a:ext cx="1496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FF0000"/>
                </a:solidFill>
              </a:rPr>
              <a:t>fragmentatie</a:t>
            </a:r>
          </a:p>
        </p:txBody>
      </p:sp>
      <p:sp>
        <p:nvSpPr>
          <p:cNvPr id="88" name="Tekstvak 4">
            <a:extLst>
              <a:ext uri="{FF2B5EF4-FFF2-40B4-BE49-F238E27FC236}">
                <a16:creationId xmlns:a16="http://schemas.microsoft.com/office/drawing/2014/main" id="{307C2AAE-9950-41FF-B33A-65C3EC9CD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2493" y="3635176"/>
            <a:ext cx="7204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200" b="1" dirty="0">
                <a:solidFill>
                  <a:srgbClr val="FF0000"/>
                </a:solidFill>
              </a:rPr>
              <a:t>  </a:t>
            </a:r>
            <a:r>
              <a:rPr lang="nl-NL" altLang="nl-NL" sz="1200" b="1" dirty="0">
                <a:solidFill>
                  <a:srgbClr val="1306BA"/>
                </a:solidFill>
              </a:rPr>
              <a:t>29 u</a:t>
            </a:r>
          </a:p>
        </p:txBody>
      </p:sp>
      <p:sp>
        <p:nvSpPr>
          <p:cNvPr id="89" name="Ovaal 88">
            <a:extLst>
              <a:ext uri="{FF2B5EF4-FFF2-40B4-BE49-F238E27FC236}">
                <a16:creationId xmlns:a16="http://schemas.microsoft.com/office/drawing/2014/main" id="{51C77C33-10B8-44D3-A2B3-E6AEB3435C38}"/>
              </a:ext>
            </a:extLst>
          </p:cNvPr>
          <p:cNvSpPr/>
          <p:nvPr/>
        </p:nvSpPr>
        <p:spPr>
          <a:xfrm>
            <a:off x="6789737" y="1556893"/>
            <a:ext cx="933835" cy="4381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Rechthoek 68">
            <a:extLst>
              <a:ext uri="{FF2B5EF4-FFF2-40B4-BE49-F238E27FC236}">
                <a16:creationId xmlns:a16="http://schemas.microsoft.com/office/drawing/2014/main" id="{4BDB8E9E-FE95-40C4-8890-CD8CFC757CAC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70" name="Rechthoek 69">
            <a:extLst>
              <a:ext uri="{FF2B5EF4-FFF2-40B4-BE49-F238E27FC236}">
                <a16:creationId xmlns:a16="http://schemas.microsoft.com/office/drawing/2014/main" id="{F03245BB-0FA0-4C43-A66C-2252B6149137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1" name="Tekstvak 70">
            <a:extLst>
              <a:ext uri="{FF2B5EF4-FFF2-40B4-BE49-F238E27FC236}">
                <a16:creationId xmlns:a16="http://schemas.microsoft.com/office/drawing/2014/main" id="{54815CC4-F1DF-41DA-A9A4-3162DBB4B6DC}"/>
              </a:ext>
            </a:extLst>
          </p:cNvPr>
          <p:cNvSpPr txBox="1"/>
          <p:nvPr/>
        </p:nvSpPr>
        <p:spPr>
          <a:xfrm>
            <a:off x="6703493" y="4966521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25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25000" dirty="0">
                <a:solidFill>
                  <a:srgbClr val="FF0000"/>
                </a:solidFill>
              </a:rPr>
              <a:t>3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13194 -0.00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9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6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621651"/>
            <a:ext cx="3933102" cy="1070842"/>
            <a:chOff x="3331689" y="2621651"/>
            <a:chExt cx="3933102" cy="1070842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539367" cy="1060385"/>
              <a:chOff x="3788889" y="2860804"/>
              <a:chExt cx="3539367" cy="1060385"/>
            </a:xfrm>
          </p:grpSpPr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6755241" y="2621651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56000"/>
            <a:ext cx="1308102" cy="276225"/>
            <a:chOff x="6588125" y="5256000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56000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ep 1">
            <a:extLst>
              <a:ext uri="{FF2B5EF4-FFF2-40B4-BE49-F238E27FC236}">
                <a16:creationId xmlns:a16="http://schemas.microsoft.com/office/drawing/2014/main" id="{DE721694-B880-44FA-B940-988557129408}"/>
              </a:ext>
            </a:extLst>
          </p:cNvPr>
          <p:cNvGrpSpPr/>
          <p:nvPr/>
        </p:nvGrpSpPr>
        <p:grpSpPr>
          <a:xfrm>
            <a:off x="5830888" y="5184775"/>
            <a:ext cx="633712" cy="404813"/>
            <a:chOff x="5830888" y="5184775"/>
            <a:chExt cx="633712" cy="404813"/>
          </a:xfrm>
        </p:grpSpPr>
        <p:sp>
          <p:nvSpPr>
            <p:cNvPr id="11" name="Rechthoek 10"/>
            <p:cNvSpPr/>
            <p:nvPr/>
          </p:nvSpPr>
          <p:spPr>
            <a:xfrm>
              <a:off x="5830888" y="5184775"/>
              <a:ext cx="541637" cy="4048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8" name="Rechthoek 67">
              <a:extLst>
                <a:ext uri="{FF2B5EF4-FFF2-40B4-BE49-F238E27FC236}">
                  <a16:creationId xmlns:a16="http://schemas.microsoft.com/office/drawing/2014/main" id="{37CD3911-B96B-4689-AA0C-1023A6F471F9}"/>
                </a:ext>
              </a:extLst>
            </p:cNvPr>
            <p:cNvSpPr/>
            <p:nvPr/>
          </p:nvSpPr>
          <p:spPr>
            <a:xfrm flipV="1">
              <a:off x="6280450" y="5483226"/>
              <a:ext cx="184150" cy="619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79" name="Groep 78">
            <a:extLst>
              <a:ext uri="{FF2B5EF4-FFF2-40B4-BE49-F238E27FC236}">
                <a16:creationId xmlns:a16="http://schemas.microsoft.com/office/drawing/2014/main" id="{63ABF982-A82D-4412-87D4-4A8A0B816C01}"/>
              </a:ext>
            </a:extLst>
          </p:cNvPr>
          <p:cNvGrpSpPr/>
          <p:nvPr/>
        </p:nvGrpSpPr>
        <p:grpSpPr>
          <a:xfrm>
            <a:off x="8038800" y="2606400"/>
            <a:ext cx="1069551" cy="1029750"/>
            <a:chOff x="6831331" y="2637183"/>
            <a:chExt cx="1069551" cy="1029750"/>
          </a:xfrm>
        </p:grpSpPr>
        <p:sp>
          <p:nvSpPr>
            <p:cNvPr id="80" name="Oval 41">
              <a:extLst>
                <a:ext uri="{FF2B5EF4-FFF2-40B4-BE49-F238E27FC236}">
                  <a16:creationId xmlns:a16="http://schemas.microsoft.com/office/drawing/2014/main" id="{FF12BD13-8829-4E1F-BAC2-F31C24025C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831331" y="2875658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1" name="Oval 41">
              <a:extLst>
                <a:ext uri="{FF2B5EF4-FFF2-40B4-BE49-F238E27FC236}">
                  <a16:creationId xmlns:a16="http://schemas.microsoft.com/office/drawing/2014/main" id="{D3262CA7-C745-402F-B5A3-FDA18CF96B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7216525" y="3033753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43">
              <a:extLst>
                <a:ext uri="{FF2B5EF4-FFF2-40B4-BE49-F238E27FC236}">
                  <a16:creationId xmlns:a16="http://schemas.microsoft.com/office/drawing/2014/main" id="{714ADE45-6A52-439D-A82A-D180A42E169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643918" y="3087362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3" name="Oval 43">
              <a:extLst>
                <a:ext uri="{FF2B5EF4-FFF2-40B4-BE49-F238E27FC236}">
                  <a16:creationId xmlns:a16="http://schemas.microsoft.com/office/drawing/2014/main" id="{34687BB0-291B-4DB7-95E0-EF2B540EC0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326771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4" name="Oval 43">
              <a:extLst>
                <a:ext uri="{FF2B5EF4-FFF2-40B4-BE49-F238E27FC236}">
                  <a16:creationId xmlns:a16="http://schemas.microsoft.com/office/drawing/2014/main" id="{067B7973-F4D1-4E9D-A728-49C7DA39AD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935646" y="2637183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5" name="Oval 43">
              <a:extLst>
                <a:ext uri="{FF2B5EF4-FFF2-40B4-BE49-F238E27FC236}">
                  <a16:creationId xmlns:a16="http://schemas.microsoft.com/office/drawing/2014/main" id="{A14DF449-62A5-4F70-A7B8-4D1A81288D8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302035" y="343183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6" name="Oval 43">
              <a:extLst>
                <a:ext uri="{FF2B5EF4-FFF2-40B4-BE49-F238E27FC236}">
                  <a16:creationId xmlns:a16="http://schemas.microsoft.com/office/drawing/2014/main" id="{B7FE1B1E-6F58-4E76-AC42-4E0E342688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912792" y="327354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64" name="Rechthoek 63">
            <a:extLst>
              <a:ext uri="{FF2B5EF4-FFF2-40B4-BE49-F238E27FC236}">
                <a16:creationId xmlns:a16="http://schemas.microsoft.com/office/drawing/2014/main" id="{CF6DB3EC-88EE-4401-AD1D-DC0524FE3F95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69" name="Rechthoek 68">
            <a:extLst>
              <a:ext uri="{FF2B5EF4-FFF2-40B4-BE49-F238E27FC236}">
                <a16:creationId xmlns:a16="http://schemas.microsoft.com/office/drawing/2014/main" id="{9D018EBF-D9B7-4145-A64A-283AF30FDD7C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1" name="Ovaal 70">
            <a:extLst>
              <a:ext uri="{FF2B5EF4-FFF2-40B4-BE49-F238E27FC236}">
                <a16:creationId xmlns:a16="http://schemas.microsoft.com/office/drawing/2014/main" id="{B12654CE-EA14-4297-9919-268115484F60}"/>
              </a:ext>
            </a:extLst>
          </p:cNvPr>
          <p:cNvSpPr/>
          <p:nvPr/>
        </p:nvSpPr>
        <p:spPr>
          <a:xfrm>
            <a:off x="6263672" y="5175037"/>
            <a:ext cx="456460" cy="4381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846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6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405217"/>
            <a:ext cx="4844755" cy="1287276"/>
            <a:chOff x="3331689" y="2405217"/>
            <a:chExt cx="4844755" cy="1287276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539367" cy="1060385"/>
              <a:chOff x="3788889" y="2860804"/>
              <a:chExt cx="3539367" cy="1060385"/>
            </a:xfrm>
          </p:grpSpPr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7666894" y="2405217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56000"/>
            <a:ext cx="1308102" cy="276225"/>
            <a:chOff x="6588125" y="5256000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56000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ep 1">
            <a:extLst>
              <a:ext uri="{FF2B5EF4-FFF2-40B4-BE49-F238E27FC236}">
                <a16:creationId xmlns:a16="http://schemas.microsoft.com/office/drawing/2014/main" id="{DE721694-B880-44FA-B940-988557129408}"/>
              </a:ext>
            </a:extLst>
          </p:cNvPr>
          <p:cNvGrpSpPr/>
          <p:nvPr/>
        </p:nvGrpSpPr>
        <p:grpSpPr>
          <a:xfrm>
            <a:off x="5830888" y="5184775"/>
            <a:ext cx="633712" cy="404813"/>
            <a:chOff x="5830888" y="5184775"/>
            <a:chExt cx="633712" cy="404813"/>
          </a:xfrm>
        </p:grpSpPr>
        <p:sp>
          <p:nvSpPr>
            <p:cNvPr id="11" name="Rechthoek 10"/>
            <p:cNvSpPr/>
            <p:nvPr/>
          </p:nvSpPr>
          <p:spPr>
            <a:xfrm>
              <a:off x="5830888" y="5184775"/>
              <a:ext cx="541637" cy="4048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8" name="Rechthoek 67">
              <a:extLst>
                <a:ext uri="{FF2B5EF4-FFF2-40B4-BE49-F238E27FC236}">
                  <a16:creationId xmlns:a16="http://schemas.microsoft.com/office/drawing/2014/main" id="{37CD3911-B96B-4689-AA0C-1023A6F471F9}"/>
                </a:ext>
              </a:extLst>
            </p:cNvPr>
            <p:cNvSpPr/>
            <p:nvPr/>
          </p:nvSpPr>
          <p:spPr>
            <a:xfrm flipV="1">
              <a:off x="6280450" y="5483226"/>
              <a:ext cx="184150" cy="619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79" name="Groep 78">
            <a:extLst>
              <a:ext uri="{FF2B5EF4-FFF2-40B4-BE49-F238E27FC236}">
                <a16:creationId xmlns:a16="http://schemas.microsoft.com/office/drawing/2014/main" id="{63ABF982-A82D-4412-87D4-4A8A0B816C01}"/>
              </a:ext>
            </a:extLst>
          </p:cNvPr>
          <p:cNvGrpSpPr/>
          <p:nvPr/>
        </p:nvGrpSpPr>
        <p:grpSpPr>
          <a:xfrm>
            <a:off x="8038800" y="2606400"/>
            <a:ext cx="1069551" cy="1029750"/>
            <a:chOff x="6831331" y="2637183"/>
            <a:chExt cx="1069551" cy="1029750"/>
          </a:xfrm>
        </p:grpSpPr>
        <p:sp>
          <p:nvSpPr>
            <p:cNvPr id="80" name="Oval 41">
              <a:extLst>
                <a:ext uri="{FF2B5EF4-FFF2-40B4-BE49-F238E27FC236}">
                  <a16:creationId xmlns:a16="http://schemas.microsoft.com/office/drawing/2014/main" id="{FF12BD13-8829-4E1F-BAC2-F31C24025C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831331" y="2875658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1" name="Oval 41">
              <a:extLst>
                <a:ext uri="{FF2B5EF4-FFF2-40B4-BE49-F238E27FC236}">
                  <a16:creationId xmlns:a16="http://schemas.microsoft.com/office/drawing/2014/main" id="{D3262CA7-C745-402F-B5A3-FDA18CF96B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7216525" y="3033753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43">
              <a:extLst>
                <a:ext uri="{FF2B5EF4-FFF2-40B4-BE49-F238E27FC236}">
                  <a16:creationId xmlns:a16="http://schemas.microsoft.com/office/drawing/2014/main" id="{714ADE45-6A52-439D-A82A-D180A42E169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643918" y="3087362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3" name="Oval 43">
              <a:extLst>
                <a:ext uri="{FF2B5EF4-FFF2-40B4-BE49-F238E27FC236}">
                  <a16:creationId xmlns:a16="http://schemas.microsoft.com/office/drawing/2014/main" id="{34687BB0-291B-4DB7-95E0-EF2B540EC0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326771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4" name="Oval 43">
              <a:extLst>
                <a:ext uri="{FF2B5EF4-FFF2-40B4-BE49-F238E27FC236}">
                  <a16:creationId xmlns:a16="http://schemas.microsoft.com/office/drawing/2014/main" id="{067B7973-F4D1-4E9D-A728-49C7DA39AD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935646" y="2637183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5" name="Oval 43">
              <a:extLst>
                <a:ext uri="{FF2B5EF4-FFF2-40B4-BE49-F238E27FC236}">
                  <a16:creationId xmlns:a16="http://schemas.microsoft.com/office/drawing/2014/main" id="{A14DF449-62A5-4F70-A7B8-4D1A81288D8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7302035" y="343183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6" name="Oval 43">
              <a:extLst>
                <a:ext uri="{FF2B5EF4-FFF2-40B4-BE49-F238E27FC236}">
                  <a16:creationId xmlns:a16="http://schemas.microsoft.com/office/drawing/2014/main" id="{B7FE1B1E-6F58-4E76-AC42-4E0E342688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912792" y="3273544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69" name="Text Box 7">
            <a:extLst>
              <a:ext uri="{FF2B5EF4-FFF2-40B4-BE49-F238E27FC236}">
                <a16:creationId xmlns:a16="http://schemas.microsoft.com/office/drawing/2014/main" id="{2AA02D6A-A506-4B8E-B884-EAB4DDDF4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" name="Rechthoek 69">
            <a:extLst>
              <a:ext uri="{FF2B5EF4-FFF2-40B4-BE49-F238E27FC236}">
                <a16:creationId xmlns:a16="http://schemas.microsoft.com/office/drawing/2014/main" id="{ABDCDD4B-71FD-4841-AFC4-D135ABC2C388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71" name="Rechthoek 70">
            <a:extLst>
              <a:ext uri="{FF2B5EF4-FFF2-40B4-BE49-F238E27FC236}">
                <a16:creationId xmlns:a16="http://schemas.microsoft.com/office/drawing/2014/main" id="{CD36AE67-0A8B-4D7B-91EF-FB657CE9D500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2" name="Tekstvak 71">
            <a:extLst>
              <a:ext uri="{FF2B5EF4-FFF2-40B4-BE49-F238E27FC236}">
                <a16:creationId xmlns:a16="http://schemas.microsoft.com/office/drawing/2014/main" id="{2E5A6083-5426-4691-8E10-818D7307D042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sp>
        <p:nvSpPr>
          <p:cNvPr id="73" name="Ovaal 72">
            <a:extLst>
              <a:ext uri="{FF2B5EF4-FFF2-40B4-BE49-F238E27FC236}">
                <a16:creationId xmlns:a16="http://schemas.microsoft.com/office/drawing/2014/main" id="{322BE6E8-48DA-4AF0-AA93-B4042CAF5005}"/>
              </a:ext>
            </a:extLst>
          </p:cNvPr>
          <p:cNvSpPr/>
          <p:nvPr/>
        </p:nvSpPr>
        <p:spPr>
          <a:xfrm>
            <a:off x="2256208" y="4403662"/>
            <a:ext cx="456460" cy="4381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48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ep 68">
            <a:extLst>
              <a:ext uri="{FF2B5EF4-FFF2-40B4-BE49-F238E27FC236}">
                <a16:creationId xmlns:a16="http://schemas.microsoft.com/office/drawing/2014/main" id="{4BC41730-0B4B-4CF2-8005-811F741C8F59}"/>
              </a:ext>
            </a:extLst>
          </p:cNvPr>
          <p:cNvGrpSpPr/>
          <p:nvPr/>
        </p:nvGrpSpPr>
        <p:grpSpPr>
          <a:xfrm>
            <a:off x="6443070" y="2637183"/>
            <a:ext cx="1457812" cy="1046930"/>
            <a:chOff x="6443070" y="2637183"/>
            <a:chExt cx="1457812" cy="1046930"/>
          </a:xfrm>
        </p:grpSpPr>
        <p:sp>
          <p:nvSpPr>
            <p:cNvPr id="70" name="Oval 41">
              <a:extLst>
                <a:ext uri="{FF2B5EF4-FFF2-40B4-BE49-F238E27FC236}">
                  <a16:creationId xmlns:a16="http://schemas.microsoft.com/office/drawing/2014/main" id="{690E65CA-6902-49A2-AA18-BFB3B80C1C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1" name="Oval 43">
              <a:extLst>
                <a:ext uri="{FF2B5EF4-FFF2-40B4-BE49-F238E27FC236}">
                  <a16:creationId xmlns:a16="http://schemas.microsoft.com/office/drawing/2014/main" id="{50A31578-44AF-4FCC-A579-7248DE3A66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2" name="Oval 43">
              <a:extLst>
                <a:ext uri="{FF2B5EF4-FFF2-40B4-BE49-F238E27FC236}">
                  <a16:creationId xmlns:a16="http://schemas.microsoft.com/office/drawing/2014/main" id="{3204C94E-6C7D-43A8-8EB0-E5D354AC63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F4C6780A-CB98-4837-8A4A-AD84500D2DD6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74" name="Oval 41">
                <a:extLst>
                  <a:ext uri="{FF2B5EF4-FFF2-40B4-BE49-F238E27FC236}">
                    <a16:creationId xmlns:a16="http://schemas.microsoft.com/office/drawing/2014/main" id="{E04ABB90-F1D4-4234-86BD-251E854EDF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5" name="Oval 41">
                <a:extLst>
                  <a:ext uri="{FF2B5EF4-FFF2-40B4-BE49-F238E27FC236}">
                    <a16:creationId xmlns:a16="http://schemas.microsoft.com/office/drawing/2014/main" id="{E42C0F9B-56AA-4F95-A858-6D63CA4B9A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6" name="Oval 43">
                <a:extLst>
                  <a:ext uri="{FF2B5EF4-FFF2-40B4-BE49-F238E27FC236}">
                    <a16:creationId xmlns:a16="http://schemas.microsoft.com/office/drawing/2014/main" id="{F9F2602A-36C3-4CC9-8292-3D3BE8EF64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7" name="Oval 43">
                <a:extLst>
                  <a:ext uri="{FF2B5EF4-FFF2-40B4-BE49-F238E27FC236}">
                    <a16:creationId xmlns:a16="http://schemas.microsoft.com/office/drawing/2014/main" id="{3A4DBB8D-C818-4913-96FC-FD92F7F7E8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8" name="Oval 43">
                <a:extLst>
                  <a:ext uri="{FF2B5EF4-FFF2-40B4-BE49-F238E27FC236}">
                    <a16:creationId xmlns:a16="http://schemas.microsoft.com/office/drawing/2014/main" id="{3A95A7B7-F186-47A4-923E-FB2D9015A5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7" name="Oval 43">
                <a:extLst>
                  <a:ext uri="{FF2B5EF4-FFF2-40B4-BE49-F238E27FC236}">
                    <a16:creationId xmlns:a16="http://schemas.microsoft.com/office/drawing/2014/main" id="{FCCB7900-42EF-4B59-ABDB-53BDF5AC4B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8" name="Oval 43">
                <a:extLst>
                  <a:ext uri="{FF2B5EF4-FFF2-40B4-BE49-F238E27FC236}">
                    <a16:creationId xmlns:a16="http://schemas.microsoft.com/office/drawing/2014/main" id="{40F7C69D-110A-4B69-81EA-D9FDE760F0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059113" y="14843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6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5724525" y="52847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3079750" y="1500188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2930525" y="1484313"/>
            <a:ext cx="365125" cy="196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708400" y="1989138"/>
            <a:ext cx="287338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4356100" y="4149725"/>
            <a:ext cx="315913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5003800" y="4652963"/>
            <a:ext cx="288925" cy="2206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114397"/>
            <a:ext cx="3539367" cy="1578096"/>
            <a:chOff x="3331689" y="2114397"/>
            <a:chExt cx="3539367" cy="1578096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539367" cy="1060385"/>
              <a:chOff x="3788889" y="2860804"/>
              <a:chExt cx="3539367" cy="1060385"/>
            </a:xfrm>
          </p:grpSpPr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5008632" y="2114397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56000"/>
            <a:ext cx="1308102" cy="276225"/>
            <a:chOff x="6588125" y="5256000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56000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ep 1">
            <a:extLst>
              <a:ext uri="{FF2B5EF4-FFF2-40B4-BE49-F238E27FC236}">
                <a16:creationId xmlns:a16="http://schemas.microsoft.com/office/drawing/2014/main" id="{DE721694-B880-44FA-B940-988557129408}"/>
              </a:ext>
            </a:extLst>
          </p:cNvPr>
          <p:cNvGrpSpPr/>
          <p:nvPr/>
        </p:nvGrpSpPr>
        <p:grpSpPr>
          <a:xfrm>
            <a:off x="5830888" y="5184775"/>
            <a:ext cx="633712" cy="404813"/>
            <a:chOff x="5830888" y="5184775"/>
            <a:chExt cx="633712" cy="404813"/>
          </a:xfrm>
        </p:grpSpPr>
        <p:sp>
          <p:nvSpPr>
            <p:cNvPr id="11" name="Rechthoek 10"/>
            <p:cNvSpPr/>
            <p:nvPr/>
          </p:nvSpPr>
          <p:spPr>
            <a:xfrm>
              <a:off x="5830888" y="5184775"/>
              <a:ext cx="541637" cy="4048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8" name="Rechthoek 67">
              <a:extLst>
                <a:ext uri="{FF2B5EF4-FFF2-40B4-BE49-F238E27FC236}">
                  <a16:creationId xmlns:a16="http://schemas.microsoft.com/office/drawing/2014/main" id="{37CD3911-B96B-4689-AA0C-1023A6F471F9}"/>
                </a:ext>
              </a:extLst>
            </p:cNvPr>
            <p:cNvSpPr/>
            <p:nvPr/>
          </p:nvSpPr>
          <p:spPr>
            <a:xfrm flipV="1">
              <a:off x="6280450" y="5483226"/>
              <a:ext cx="184150" cy="619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sp>
        <p:nvSpPr>
          <p:cNvPr id="64" name="Tekstvak 63">
            <a:extLst>
              <a:ext uri="{FF2B5EF4-FFF2-40B4-BE49-F238E27FC236}">
                <a16:creationId xmlns:a16="http://schemas.microsoft.com/office/drawing/2014/main" id="{1554E047-8CB2-4781-B424-C5A957B3F43B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grpSp>
        <p:nvGrpSpPr>
          <p:cNvPr id="89" name="Groep 88">
            <a:extLst>
              <a:ext uri="{FF2B5EF4-FFF2-40B4-BE49-F238E27FC236}">
                <a16:creationId xmlns:a16="http://schemas.microsoft.com/office/drawing/2014/main" id="{9C42ADCF-7FA6-456E-936E-F9C008DC2B6D}"/>
              </a:ext>
            </a:extLst>
          </p:cNvPr>
          <p:cNvGrpSpPr/>
          <p:nvPr/>
        </p:nvGrpSpPr>
        <p:grpSpPr>
          <a:xfrm>
            <a:off x="6444010" y="2638212"/>
            <a:ext cx="1457812" cy="1046930"/>
            <a:chOff x="6443070" y="2637183"/>
            <a:chExt cx="1457812" cy="1046930"/>
          </a:xfrm>
        </p:grpSpPr>
        <p:sp>
          <p:nvSpPr>
            <p:cNvPr id="90" name="Oval 41">
              <a:extLst>
                <a:ext uri="{FF2B5EF4-FFF2-40B4-BE49-F238E27FC236}">
                  <a16:creationId xmlns:a16="http://schemas.microsoft.com/office/drawing/2014/main" id="{50EB8BC7-4EB9-4E1E-B378-2238FEC7A1D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91" name="Oval 43">
              <a:extLst>
                <a:ext uri="{FF2B5EF4-FFF2-40B4-BE49-F238E27FC236}">
                  <a16:creationId xmlns:a16="http://schemas.microsoft.com/office/drawing/2014/main" id="{8A08A737-20C7-4899-971E-C41C49BCD48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92" name="Oval 43">
              <a:extLst>
                <a:ext uri="{FF2B5EF4-FFF2-40B4-BE49-F238E27FC236}">
                  <a16:creationId xmlns:a16="http://schemas.microsoft.com/office/drawing/2014/main" id="{9711B099-4C4C-4207-BB69-0FDB5F23C8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93" name="Groep 92">
              <a:extLst>
                <a:ext uri="{FF2B5EF4-FFF2-40B4-BE49-F238E27FC236}">
                  <a16:creationId xmlns:a16="http://schemas.microsoft.com/office/drawing/2014/main" id="{A725C9B9-70D4-496C-AEF2-50223A42D281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94" name="Oval 41">
                <a:extLst>
                  <a:ext uri="{FF2B5EF4-FFF2-40B4-BE49-F238E27FC236}">
                    <a16:creationId xmlns:a16="http://schemas.microsoft.com/office/drawing/2014/main" id="{2A7BDFBA-46A9-4CFB-8604-16C515B8F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5" name="Oval 41">
                <a:extLst>
                  <a:ext uri="{FF2B5EF4-FFF2-40B4-BE49-F238E27FC236}">
                    <a16:creationId xmlns:a16="http://schemas.microsoft.com/office/drawing/2014/main" id="{C90EF020-C7F6-4300-A6D5-F8225242B3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6" name="Oval 43">
                <a:extLst>
                  <a:ext uri="{FF2B5EF4-FFF2-40B4-BE49-F238E27FC236}">
                    <a16:creationId xmlns:a16="http://schemas.microsoft.com/office/drawing/2014/main" id="{7840E908-90D5-4338-A744-A4271C3D9B8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7" name="Oval 43">
                <a:extLst>
                  <a:ext uri="{FF2B5EF4-FFF2-40B4-BE49-F238E27FC236}">
                    <a16:creationId xmlns:a16="http://schemas.microsoft.com/office/drawing/2014/main" id="{B0A81B72-8E03-43E2-8CF9-588000FA11C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8" name="Oval 43">
                <a:extLst>
                  <a:ext uri="{FF2B5EF4-FFF2-40B4-BE49-F238E27FC236}">
                    <a16:creationId xmlns:a16="http://schemas.microsoft.com/office/drawing/2014/main" id="{208CD19C-5751-4220-8F94-8B7F3472E59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9" name="Oval 43">
                <a:extLst>
                  <a:ext uri="{FF2B5EF4-FFF2-40B4-BE49-F238E27FC236}">
                    <a16:creationId xmlns:a16="http://schemas.microsoft.com/office/drawing/2014/main" id="{6FAE9360-DB96-4E37-8FE1-6DE008CB765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Oval 43">
                <a:extLst>
                  <a:ext uri="{FF2B5EF4-FFF2-40B4-BE49-F238E27FC236}">
                    <a16:creationId xmlns:a16="http://schemas.microsoft.com/office/drawing/2014/main" id="{C2B55B42-6954-4EC1-A5AD-C2C082594CC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79" name="Rechthoek 78">
            <a:extLst>
              <a:ext uri="{FF2B5EF4-FFF2-40B4-BE49-F238E27FC236}">
                <a16:creationId xmlns:a16="http://schemas.microsoft.com/office/drawing/2014/main" id="{EC5C7ADA-66ED-4AA3-9F62-5ADAF4A86838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C25DE948-2D5F-4AB8-A961-1029F190395E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08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ep 68">
            <a:extLst>
              <a:ext uri="{FF2B5EF4-FFF2-40B4-BE49-F238E27FC236}">
                <a16:creationId xmlns:a16="http://schemas.microsoft.com/office/drawing/2014/main" id="{4BC41730-0B4B-4CF2-8005-811F741C8F59}"/>
              </a:ext>
            </a:extLst>
          </p:cNvPr>
          <p:cNvGrpSpPr/>
          <p:nvPr/>
        </p:nvGrpSpPr>
        <p:grpSpPr>
          <a:xfrm>
            <a:off x="6443070" y="2637183"/>
            <a:ext cx="1457812" cy="1046930"/>
            <a:chOff x="6443070" y="2637183"/>
            <a:chExt cx="1457812" cy="1046930"/>
          </a:xfrm>
        </p:grpSpPr>
        <p:sp>
          <p:nvSpPr>
            <p:cNvPr id="70" name="Oval 41">
              <a:extLst>
                <a:ext uri="{FF2B5EF4-FFF2-40B4-BE49-F238E27FC236}">
                  <a16:creationId xmlns:a16="http://schemas.microsoft.com/office/drawing/2014/main" id="{690E65CA-6902-49A2-AA18-BFB3B80C1C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1" name="Oval 43">
              <a:extLst>
                <a:ext uri="{FF2B5EF4-FFF2-40B4-BE49-F238E27FC236}">
                  <a16:creationId xmlns:a16="http://schemas.microsoft.com/office/drawing/2014/main" id="{50A31578-44AF-4FCC-A579-7248DE3A66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2" name="Oval 43">
              <a:extLst>
                <a:ext uri="{FF2B5EF4-FFF2-40B4-BE49-F238E27FC236}">
                  <a16:creationId xmlns:a16="http://schemas.microsoft.com/office/drawing/2014/main" id="{3204C94E-6C7D-43A8-8EB0-E5D354AC63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F4C6780A-CB98-4837-8A4A-AD84500D2DD6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74" name="Oval 41">
                <a:extLst>
                  <a:ext uri="{FF2B5EF4-FFF2-40B4-BE49-F238E27FC236}">
                    <a16:creationId xmlns:a16="http://schemas.microsoft.com/office/drawing/2014/main" id="{E04ABB90-F1D4-4234-86BD-251E854EDF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5" name="Oval 41">
                <a:extLst>
                  <a:ext uri="{FF2B5EF4-FFF2-40B4-BE49-F238E27FC236}">
                    <a16:creationId xmlns:a16="http://schemas.microsoft.com/office/drawing/2014/main" id="{E42C0F9B-56AA-4F95-A858-6D63CA4B9A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6" name="Oval 43">
                <a:extLst>
                  <a:ext uri="{FF2B5EF4-FFF2-40B4-BE49-F238E27FC236}">
                    <a16:creationId xmlns:a16="http://schemas.microsoft.com/office/drawing/2014/main" id="{F9F2602A-36C3-4CC9-8292-3D3BE8EF64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7" name="Oval 43">
                <a:extLst>
                  <a:ext uri="{FF2B5EF4-FFF2-40B4-BE49-F238E27FC236}">
                    <a16:creationId xmlns:a16="http://schemas.microsoft.com/office/drawing/2014/main" id="{3A4DBB8D-C818-4913-96FC-FD92F7F7E8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8" name="Oval 43">
                <a:extLst>
                  <a:ext uri="{FF2B5EF4-FFF2-40B4-BE49-F238E27FC236}">
                    <a16:creationId xmlns:a16="http://schemas.microsoft.com/office/drawing/2014/main" id="{3A95A7B7-F186-47A4-923E-FB2D9015A5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7" name="Oval 43">
                <a:extLst>
                  <a:ext uri="{FF2B5EF4-FFF2-40B4-BE49-F238E27FC236}">
                    <a16:creationId xmlns:a16="http://schemas.microsoft.com/office/drawing/2014/main" id="{FCCB7900-42EF-4B59-ABDB-53BDF5AC4B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8" name="Oval 43">
                <a:extLst>
                  <a:ext uri="{FF2B5EF4-FFF2-40B4-BE49-F238E27FC236}">
                    <a16:creationId xmlns:a16="http://schemas.microsoft.com/office/drawing/2014/main" id="{40F7C69D-110A-4B69-81EA-D9FDE760F0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114397"/>
            <a:ext cx="3539367" cy="1578096"/>
            <a:chOff x="3331689" y="2114397"/>
            <a:chExt cx="3539367" cy="1578096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539367" cy="1060385"/>
              <a:chOff x="3788889" y="2860804"/>
              <a:chExt cx="3539367" cy="1060385"/>
            </a:xfrm>
          </p:grpSpPr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5008632" y="2114397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56000"/>
            <a:ext cx="1308102" cy="276225"/>
            <a:chOff x="6588125" y="5256000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56000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kstvak 63">
            <a:extLst>
              <a:ext uri="{FF2B5EF4-FFF2-40B4-BE49-F238E27FC236}">
                <a16:creationId xmlns:a16="http://schemas.microsoft.com/office/drawing/2014/main" id="{1554E047-8CB2-4781-B424-C5A957B3F43B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CB1AD445-B486-4CE6-8575-15B989323900}"/>
              </a:ext>
            </a:extLst>
          </p:cNvPr>
          <p:cNvSpPr/>
          <p:nvPr/>
        </p:nvSpPr>
        <p:spPr>
          <a:xfrm>
            <a:off x="5830887" y="5493600"/>
            <a:ext cx="621421" cy="5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5C3E2BB0-E5C9-4243-8539-A277503726B5}"/>
              </a:ext>
            </a:extLst>
          </p:cNvPr>
          <p:cNvSpPr/>
          <p:nvPr/>
        </p:nvSpPr>
        <p:spPr>
          <a:xfrm>
            <a:off x="6033345" y="5320506"/>
            <a:ext cx="304684" cy="1807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107" name="Groep 106">
            <a:extLst>
              <a:ext uri="{FF2B5EF4-FFF2-40B4-BE49-F238E27FC236}">
                <a16:creationId xmlns:a16="http://schemas.microsoft.com/office/drawing/2014/main" id="{EB215B7A-C30D-439C-8AC0-C4A23513686C}"/>
              </a:ext>
            </a:extLst>
          </p:cNvPr>
          <p:cNvGrpSpPr/>
          <p:nvPr/>
        </p:nvGrpSpPr>
        <p:grpSpPr>
          <a:xfrm>
            <a:off x="6444010" y="2638842"/>
            <a:ext cx="1457812" cy="1046930"/>
            <a:chOff x="6443070" y="2637183"/>
            <a:chExt cx="1457812" cy="1046930"/>
          </a:xfrm>
        </p:grpSpPr>
        <p:sp>
          <p:nvSpPr>
            <p:cNvPr id="108" name="Oval 41">
              <a:extLst>
                <a:ext uri="{FF2B5EF4-FFF2-40B4-BE49-F238E27FC236}">
                  <a16:creationId xmlns:a16="http://schemas.microsoft.com/office/drawing/2014/main" id="{F9B5D3B7-A57E-43AB-841B-9FC4656936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09" name="Oval 43">
              <a:extLst>
                <a:ext uri="{FF2B5EF4-FFF2-40B4-BE49-F238E27FC236}">
                  <a16:creationId xmlns:a16="http://schemas.microsoft.com/office/drawing/2014/main" id="{FA16414E-9735-4810-81C3-131225DC83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10" name="Oval 43">
              <a:extLst>
                <a:ext uri="{FF2B5EF4-FFF2-40B4-BE49-F238E27FC236}">
                  <a16:creationId xmlns:a16="http://schemas.microsoft.com/office/drawing/2014/main" id="{2D7B80E5-997D-4A15-8D80-84FFF0DA3F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111" name="Groep 110">
              <a:extLst>
                <a:ext uri="{FF2B5EF4-FFF2-40B4-BE49-F238E27FC236}">
                  <a16:creationId xmlns:a16="http://schemas.microsoft.com/office/drawing/2014/main" id="{469A6AFE-6CD6-40EE-9E89-7B3E158CFD46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112" name="Oval 41">
                <a:extLst>
                  <a:ext uri="{FF2B5EF4-FFF2-40B4-BE49-F238E27FC236}">
                    <a16:creationId xmlns:a16="http://schemas.microsoft.com/office/drawing/2014/main" id="{04BFA57B-19DC-4581-8E9B-3AC4E455E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Oval 41">
                <a:extLst>
                  <a:ext uri="{FF2B5EF4-FFF2-40B4-BE49-F238E27FC236}">
                    <a16:creationId xmlns:a16="http://schemas.microsoft.com/office/drawing/2014/main" id="{3D116F1B-C137-4E0A-B569-F4315C991F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Oval 43">
                <a:extLst>
                  <a:ext uri="{FF2B5EF4-FFF2-40B4-BE49-F238E27FC236}">
                    <a16:creationId xmlns:a16="http://schemas.microsoft.com/office/drawing/2014/main" id="{9AF8FB6C-E056-4567-98A3-0318CE10D35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Oval 43">
                <a:extLst>
                  <a:ext uri="{FF2B5EF4-FFF2-40B4-BE49-F238E27FC236}">
                    <a16:creationId xmlns:a16="http://schemas.microsoft.com/office/drawing/2014/main" id="{0DB4E464-6315-4835-8349-0C078394E28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Oval 43">
                <a:extLst>
                  <a:ext uri="{FF2B5EF4-FFF2-40B4-BE49-F238E27FC236}">
                    <a16:creationId xmlns:a16="http://schemas.microsoft.com/office/drawing/2014/main" id="{B276A9D1-B237-44BC-8C2F-AA0FB6F546B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Oval 43">
                <a:extLst>
                  <a:ext uri="{FF2B5EF4-FFF2-40B4-BE49-F238E27FC236}">
                    <a16:creationId xmlns:a16="http://schemas.microsoft.com/office/drawing/2014/main" id="{3F24C973-E4DC-4387-984F-7390ABC25EC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Oval 43">
                <a:extLst>
                  <a:ext uri="{FF2B5EF4-FFF2-40B4-BE49-F238E27FC236}">
                    <a16:creationId xmlns:a16="http://schemas.microsoft.com/office/drawing/2014/main" id="{5627B4B6-50D5-41A1-B0AF-4B30DA24826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81" name="Rechthoek 80">
            <a:extLst>
              <a:ext uri="{FF2B5EF4-FFF2-40B4-BE49-F238E27FC236}">
                <a16:creationId xmlns:a16="http://schemas.microsoft.com/office/drawing/2014/main" id="{AF71DC60-CC31-445C-8732-0D689E9AD4B0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82" name="Rechthoek 81">
            <a:extLst>
              <a:ext uri="{FF2B5EF4-FFF2-40B4-BE49-F238E27FC236}">
                <a16:creationId xmlns:a16="http://schemas.microsoft.com/office/drawing/2014/main" id="{59D7B539-B7B8-4CAA-9C9C-5BFAC33D0F18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55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ep 68">
            <a:extLst>
              <a:ext uri="{FF2B5EF4-FFF2-40B4-BE49-F238E27FC236}">
                <a16:creationId xmlns:a16="http://schemas.microsoft.com/office/drawing/2014/main" id="{4BC41730-0B4B-4CF2-8005-811F741C8F59}"/>
              </a:ext>
            </a:extLst>
          </p:cNvPr>
          <p:cNvGrpSpPr/>
          <p:nvPr/>
        </p:nvGrpSpPr>
        <p:grpSpPr>
          <a:xfrm>
            <a:off x="6443070" y="2637183"/>
            <a:ext cx="1457812" cy="1046930"/>
            <a:chOff x="6443070" y="2637183"/>
            <a:chExt cx="1457812" cy="1046930"/>
          </a:xfrm>
        </p:grpSpPr>
        <p:sp>
          <p:nvSpPr>
            <p:cNvPr id="70" name="Oval 41">
              <a:extLst>
                <a:ext uri="{FF2B5EF4-FFF2-40B4-BE49-F238E27FC236}">
                  <a16:creationId xmlns:a16="http://schemas.microsoft.com/office/drawing/2014/main" id="{690E65CA-6902-49A2-AA18-BFB3B80C1C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1" name="Oval 43">
              <a:extLst>
                <a:ext uri="{FF2B5EF4-FFF2-40B4-BE49-F238E27FC236}">
                  <a16:creationId xmlns:a16="http://schemas.microsoft.com/office/drawing/2014/main" id="{50A31578-44AF-4FCC-A579-7248DE3A66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2" name="Oval 43">
              <a:extLst>
                <a:ext uri="{FF2B5EF4-FFF2-40B4-BE49-F238E27FC236}">
                  <a16:creationId xmlns:a16="http://schemas.microsoft.com/office/drawing/2014/main" id="{3204C94E-6C7D-43A8-8EB0-E5D354AC63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F4C6780A-CB98-4837-8A4A-AD84500D2DD6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74" name="Oval 41">
                <a:extLst>
                  <a:ext uri="{FF2B5EF4-FFF2-40B4-BE49-F238E27FC236}">
                    <a16:creationId xmlns:a16="http://schemas.microsoft.com/office/drawing/2014/main" id="{E04ABB90-F1D4-4234-86BD-251E854EDF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5" name="Oval 41">
                <a:extLst>
                  <a:ext uri="{FF2B5EF4-FFF2-40B4-BE49-F238E27FC236}">
                    <a16:creationId xmlns:a16="http://schemas.microsoft.com/office/drawing/2014/main" id="{E42C0F9B-56AA-4F95-A858-6D63CA4B9A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6" name="Oval 43">
                <a:extLst>
                  <a:ext uri="{FF2B5EF4-FFF2-40B4-BE49-F238E27FC236}">
                    <a16:creationId xmlns:a16="http://schemas.microsoft.com/office/drawing/2014/main" id="{F9F2602A-36C3-4CC9-8292-3D3BE8EF64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7" name="Oval 43">
                <a:extLst>
                  <a:ext uri="{FF2B5EF4-FFF2-40B4-BE49-F238E27FC236}">
                    <a16:creationId xmlns:a16="http://schemas.microsoft.com/office/drawing/2014/main" id="{3A4DBB8D-C818-4913-96FC-FD92F7F7E8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8" name="Oval 43">
                <a:extLst>
                  <a:ext uri="{FF2B5EF4-FFF2-40B4-BE49-F238E27FC236}">
                    <a16:creationId xmlns:a16="http://schemas.microsoft.com/office/drawing/2014/main" id="{3A95A7B7-F186-47A4-923E-FB2D9015A5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7" name="Oval 43">
                <a:extLst>
                  <a:ext uri="{FF2B5EF4-FFF2-40B4-BE49-F238E27FC236}">
                    <a16:creationId xmlns:a16="http://schemas.microsoft.com/office/drawing/2014/main" id="{FCCB7900-42EF-4B59-ABDB-53BDF5AC4B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8" name="Oval 43">
                <a:extLst>
                  <a:ext uri="{FF2B5EF4-FFF2-40B4-BE49-F238E27FC236}">
                    <a16:creationId xmlns:a16="http://schemas.microsoft.com/office/drawing/2014/main" id="{40F7C69D-110A-4B69-81EA-D9FDE760F0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114397"/>
            <a:ext cx="3539367" cy="1578096"/>
            <a:chOff x="3331689" y="2114397"/>
            <a:chExt cx="3539367" cy="1578096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539367" cy="1060385"/>
              <a:chOff x="3788889" y="2860804"/>
              <a:chExt cx="3539367" cy="1060385"/>
            </a:xfrm>
          </p:grpSpPr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5008632" y="2114397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56000"/>
            <a:ext cx="1308102" cy="276225"/>
            <a:chOff x="6588125" y="5256000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56000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kstvak 63">
            <a:extLst>
              <a:ext uri="{FF2B5EF4-FFF2-40B4-BE49-F238E27FC236}">
                <a16:creationId xmlns:a16="http://schemas.microsoft.com/office/drawing/2014/main" id="{1554E047-8CB2-4781-B424-C5A957B3F43B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grpSp>
        <p:nvGrpSpPr>
          <p:cNvPr id="58" name="Groep 57">
            <a:extLst>
              <a:ext uri="{FF2B5EF4-FFF2-40B4-BE49-F238E27FC236}">
                <a16:creationId xmlns:a16="http://schemas.microsoft.com/office/drawing/2014/main" id="{AD8CA83E-6851-4A0A-BD14-ED1AFD9B7924}"/>
              </a:ext>
            </a:extLst>
          </p:cNvPr>
          <p:cNvGrpSpPr/>
          <p:nvPr/>
        </p:nvGrpSpPr>
        <p:grpSpPr>
          <a:xfrm>
            <a:off x="6444010" y="2638212"/>
            <a:ext cx="1457812" cy="1046930"/>
            <a:chOff x="6443070" y="2637183"/>
            <a:chExt cx="1457812" cy="1046930"/>
          </a:xfrm>
        </p:grpSpPr>
        <p:sp>
          <p:nvSpPr>
            <p:cNvPr id="68" name="Oval 41">
              <a:extLst>
                <a:ext uri="{FF2B5EF4-FFF2-40B4-BE49-F238E27FC236}">
                  <a16:creationId xmlns:a16="http://schemas.microsoft.com/office/drawing/2014/main" id="{6BA6063E-365F-409D-AB47-6F30753596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1" name="Oval 43">
              <a:extLst>
                <a:ext uri="{FF2B5EF4-FFF2-40B4-BE49-F238E27FC236}">
                  <a16:creationId xmlns:a16="http://schemas.microsoft.com/office/drawing/2014/main" id="{25E9D3BD-323F-43FA-872B-22C54CF719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43">
              <a:extLst>
                <a:ext uri="{FF2B5EF4-FFF2-40B4-BE49-F238E27FC236}">
                  <a16:creationId xmlns:a16="http://schemas.microsoft.com/office/drawing/2014/main" id="{37393F8E-87E9-4C22-A35F-454C484F00F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83" name="Groep 82">
              <a:extLst>
                <a:ext uri="{FF2B5EF4-FFF2-40B4-BE49-F238E27FC236}">
                  <a16:creationId xmlns:a16="http://schemas.microsoft.com/office/drawing/2014/main" id="{F3FDB95A-D7AB-49A6-A2D3-9BDCD028CA0B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84" name="Oval 41">
                <a:extLst>
                  <a:ext uri="{FF2B5EF4-FFF2-40B4-BE49-F238E27FC236}">
                    <a16:creationId xmlns:a16="http://schemas.microsoft.com/office/drawing/2014/main" id="{08CEAA1B-D4DF-4593-A3B6-C0A0733F60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5" name="Oval 41">
                <a:extLst>
                  <a:ext uri="{FF2B5EF4-FFF2-40B4-BE49-F238E27FC236}">
                    <a16:creationId xmlns:a16="http://schemas.microsoft.com/office/drawing/2014/main" id="{CDB58B3D-A2E6-442E-A8F4-060D5C1036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6" name="Oval 43">
                <a:extLst>
                  <a:ext uri="{FF2B5EF4-FFF2-40B4-BE49-F238E27FC236}">
                    <a16:creationId xmlns:a16="http://schemas.microsoft.com/office/drawing/2014/main" id="{6D860DBB-534D-47CA-92E3-42183D9A697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9" name="Oval 43">
                <a:extLst>
                  <a:ext uri="{FF2B5EF4-FFF2-40B4-BE49-F238E27FC236}">
                    <a16:creationId xmlns:a16="http://schemas.microsoft.com/office/drawing/2014/main" id="{54A5A55B-8672-4C85-ADB1-4815326B26C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0" name="Oval 43">
                <a:extLst>
                  <a:ext uri="{FF2B5EF4-FFF2-40B4-BE49-F238E27FC236}">
                    <a16:creationId xmlns:a16="http://schemas.microsoft.com/office/drawing/2014/main" id="{D4638F05-2B0A-4BBB-98EF-C2F23D50394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1" name="Oval 43">
                <a:extLst>
                  <a:ext uri="{FF2B5EF4-FFF2-40B4-BE49-F238E27FC236}">
                    <a16:creationId xmlns:a16="http://schemas.microsoft.com/office/drawing/2014/main" id="{AC3B3931-A3E1-4CCB-AC46-12EC8CAAD8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" name="Oval 43">
                <a:extLst>
                  <a:ext uri="{FF2B5EF4-FFF2-40B4-BE49-F238E27FC236}">
                    <a16:creationId xmlns:a16="http://schemas.microsoft.com/office/drawing/2014/main" id="{83CCE670-08E1-4FD4-9D3E-6734A294889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79" name="Rechthoek 78">
            <a:extLst>
              <a:ext uri="{FF2B5EF4-FFF2-40B4-BE49-F238E27FC236}">
                <a16:creationId xmlns:a16="http://schemas.microsoft.com/office/drawing/2014/main" id="{46C14665-225A-4367-BAA5-CAF845B4BC90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8E2A501A-1D34-45B6-9437-0922AB07BC5F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4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ep 68">
            <a:extLst>
              <a:ext uri="{FF2B5EF4-FFF2-40B4-BE49-F238E27FC236}">
                <a16:creationId xmlns:a16="http://schemas.microsoft.com/office/drawing/2014/main" id="{4BC41730-0B4B-4CF2-8005-811F741C8F59}"/>
              </a:ext>
            </a:extLst>
          </p:cNvPr>
          <p:cNvGrpSpPr/>
          <p:nvPr/>
        </p:nvGrpSpPr>
        <p:grpSpPr>
          <a:xfrm>
            <a:off x="6443070" y="2637183"/>
            <a:ext cx="1457812" cy="1046930"/>
            <a:chOff x="6443070" y="2637183"/>
            <a:chExt cx="1457812" cy="1046930"/>
          </a:xfrm>
        </p:grpSpPr>
        <p:sp>
          <p:nvSpPr>
            <p:cNvPr id="70" name="Oval 41">
              <a:extLst>
                <a:ext uri="{FF2B5EF4-FFF2-40B4-BE49-F238E27FC236}">
                  <a16:creationId xmlns:a16="http://schemas.microsoft.com/office/drawing/2014/main" id="{690E65CA-6902-49A2-AA18-BFB3B80C1C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1" name="Oval 43">
              <a:extLst>
                <a:ext uri="{FF2B5EF4-FFF2-40B4-BE49-F238E27FC236}">
                  <a16:creationId xmlns:a16="http://schemas.microsoft.com/office/drawing/2014/main" id="{50A31578-44AF-4FCC-A579-7248DE3A66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2" name="Oval 43">
              <a:extLst>
                <a:ext uri="{FF2B5EF4-FFF2-40B4-BE49-F238E27FC236}">
                  <a16:creationId xmlns:a16="http://schemas.microsoft.com/office/drawing/2014/main" id="{3204C94E-6C7D-43A8-8EB0-E5D354AC63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F4C6780A-CB98-4837-8A4A-AD84500D2DD6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74" name="Oval 41">
                <a:extLst>
                  <a:ext uri="{FF2B5EF4-FFF2-40B4-BE49-F238E27FC236}">
                    <a16:creationId xmlns:a16="http://schemas.microsoft.com/office/drawing/2014/main" id="{E04ABB90-F1D4-4234-86BD-251E854EDF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5" name="Oval 41">
                <a:extLst>
                  <a:ext uri="{FF2B5EF4-FFF2-40B4-BE49-F238E27FC236}">
                    <a16:creationId xmlns:a16="http://schemas.microsoft.com/office/drawing/2014/main" id="{E42C0F9B-56AA-4F95-A858-6D63CA4B9A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6" name="Oval 43">
                <a:extLst>
                  <a:ext uri="{FF2B5EF4-FFF2-40B4-BE49-F238E27FC236}">
                    <a16:creationId xmlns:a16="http://schemas.microsoft.com/office/drawing/2014/main" id="{F9F2602A-36C3-4CC9-8292-3D3BE8EF64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7" name="Oval 43">
                <a:extLst>
                  <a:ext uri="{FF2B5EF4-FFF2-40B4-BE49-F238E27FC236}">
                    <a16:creationId xmlns:a16="http://schemas.microsoft.com/office/drawing/2014/main" id="{3A4DBB8D-C818-4913-96FC-FD92F7F7E8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8" name="Oval 43">
                <a:extLst>
                  <a:ext uri="{FF2B5EF4-FFF2-40B4-BE49-F238E27FC236}">
                    <a16:creationId xmlns:a16="http://schemas.microsoft.com/office/drawing/2014/main" id="{3A95A7B7-F186-47A4-923E-FB2D9015A5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7" name="Oval 43">
                <a:extLst>
                  <a:ext uri="{FF2B5EF4-FFF2-40B4-BE49-F238E27FC236}">
                    <a16:creationId xmlns:a16="http://schemas.microsoft.com/office/drawing/2014/main" id="{FCCB7900-42EF-4B59-ABDB-53BDF5AC4B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8" name="Oval 43">
                <a:extLst>
                  <a:ext uri="{FF2B5EF4-FFF2-40B4-BE49-F238E27FC236}">
                    <a16:creationId xmlns:a16="http://schemas.microsoft.com/office/drawing/2014/main" id="{40F7C69D-110A-4B69-81EA-D9FDE760F0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114397"/>
            <a:ext cx="3539367" cy="1578096"/>
            <a:chOff x="3331689" y="2114397"/>
            <a:chExt cx="3539367" cy="1578096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539367" cy="1060385"/>
              <a:chOff x="3788889" y="2860804"/>
              <a:chExt cx="3539367" cy="1060385"/>
            </a:xfrm>
          </p:grpSpPr>
          <p:sp>
            <p:nvSpPr>
              <p:cNvPr id="32" name="Oval 41">
                <a:extLst>
                  <a:ext uri="{FF2B5EF4-FFF2-40B4-BE49-F238E27FC236}">
                    <a16:creationId xmlns:a16="http://schemas.microsoft.com/office/drawing/2014/main" id="{D8B5BDEF-CCF3-489D-966E-E3C30E851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900270" y="3283580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8" name="Oval 43">
                <a:extLst>
                  <a:ext uri="{FF2B5EF4-FFF2-40B4-BE49-F238E27FC236}">
                    <a16:creationId xmlns:a16="http://schemas.microsoft.com/office/drawing/2014/main" id="{A5314E12-A88A-4DC3-AE2D-B7A2289882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7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3">
                <a:extLst>
                  <a:ext uri="{FF2B5EF4-FFF2-40B4-BE49-F238E27FC236}">
                    <a16:creationId xmlns:a16="http://schemas.microsoft.com/office/drawing/2014/main" id="{B91CA22A-72BC-4C30-AAAC-017A693998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98778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5008632" y="2114397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56000"/>
            <a:ext cx="1308102" cy="276225"/>
            <a:chOff x="6588125" y="5256000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56000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kstvak 63">
            <a:extLst>
              <a:ext uri="{FF2B5EF4-FFF2-40B4-BE49-F238E27FC236}">
                <a16:creationId xmlns:a16="http://schemas.microsoft.com/office/drawing/2014/main" id="{1554E047-8CB2-4781-B424-C5A957B3F43B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grpSp>
        <p:nvGrpSpPr>
          <p:cNvPr id="58" name="Groep 57">
            <a:extLst>
              <a:ext uri="{FF2B5EF4-FFF2-40B4-BE49-F238E27FC236}">
                <a16:creationId xmlns:a16="http://schemas.microsoft.com/office/drawing/2014/main" id="{AD8CA83E-6851-4A0A-BD14-ED1AFD9B7924}"/>
              </a:ext>
            </a:extLst>
          </p:cNvPr>
          <p:cNvGrpSpPr/>
          <p:nvPr/>
        </p:nvGrpSpPr>
        <p:grpSpPr>
          <a:xfrm>
            <a:off x="6444010" y="2638212"/>
            <a:ext cx="1457812" cy="1046930"/>
            <a:chOff x="6443070" y="2637183"/>
            <a:chExt cx="1457812" cy="1046930"/>
          </a:xfrm>
        </p:grpSpPr>
        <p:sp>
          <p:nvSpPr>
            <p:cNvPr id="68" name="Oval 41">
              <a:extLst>
                <a:ext uri="{FF2B5EF4-FFF2-40B4-BE49-F238E27FC236}">
                  <a16:creationId xmlns:a16="http://schemas.microsoft.com/office/drawing/2014/main" id="{6BA6063E-365F-409D-AB47-6F30753596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1" name="Oval 43">
              <a:extLst>
                <a:ext uri="{FF2B5EF4-FFF2-40B4-BE49-F238E27FC236}">
                  <a16:creationId xmlns:a16="http://schemas.microsoft.com/office/drawing/2014/main" id="{25E9D3BD-323F-43FA-872B-22C54CF719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43">
              <a:extLst>
                <a:ext uri="{FF2B5EF4-FFF2-40B4-BE49-F238E27FC236}">
                  <a16:creationId xmlns:a16="http://schemas.microsoft.com/office/drawing/2014/main" id="{37393F8E-87E9-4C22-A35F-454C484F00F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83" name="Groep 82">
              <a:extLst>
                <a:ext uri="{FF2B5EF4-FFF2-40B4-BE49-F238E27FC236}">
                  <a16:creationId xmlns:a16="http://schemas.microsoft.com/office/drawing/2014/main" id="{F3FDB95A-D7AB-49A6-A2D3-9BDCD028CA0B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84" name="Oval 41">
                <a:extLst>
                  <a:ext uri="{FF2B5EF4-FFF2-40B4-BE49-F238E27FC236}">
                    <a16:creationId xmlns:a16="http://schemas.microsoft.com/office/drawing/2014/main" id="{08CEAA1B-D4DF-4593-A3B6-C0A0733F60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5" name="Oval 41">
                <a:extLst>
                  <a:ext uri="{FF2B5EF4-FFF2-40B4-BE49-F238E27FC236}">
                    <a16:creationId xmlns:a16="http://schemas.microsoft.com/office/drawing/2014/main" id="{CDB58B3D-A2E6-442E-A8F4-060D5C1036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6" name="Oval 43">
                <a:extLst>
                  <a:ext uri="{FF2B5EF4-FFF2-40B4-BE49-F238E27FC236}">
                    <a16:creationId xmlns:a16="http://schemas.microsoft.com/office/drawing/2014/main" id="{6D860DBB-534D-47CA-92E3-42183D9A697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9" name="Oval 43">
                <a:extLst>
                  <a:ext uri="{FF2B5EF4-FFF2-40B4-BE49-F238E27FC236}">
                    <a16:creationId xmlns:a16="http://schemas.microsoft.com/office/drawing/2014/main" id="{54A5A55B-8672-4C85-ADB1-4815326B26C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0" name="Oval 43">
                <a:extLst>
                  <a:ext uri="{FF2B5EF4-FFF2-40B4-BE49-F238E27FC236}">
                    <a16:creationId xmlns:a16="http://schemas.microsoft.com/office/drawing/2014/main" id="{D4638F05-2B0A-4BBB-98EF-C2F23D50394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1" name="Oval 43">
                <a:extLst>
                  <a:ext uri="{FF2B5EF4-FFF2-40B4-BE49-F238E27FC236}">
                    <a16:creationId xmlns:a16="http://schemas.microsoft.com/office/drawing/2014/main" id="{AC3B3931-A3E1-4CCB-AC46-12EC8CAAD8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" name="Oval 43">
                <a:extLst>
                  <a:ext uri="{FF2B5EF4-FFF2-40B4-BE49-F238E27FC236}">
                    <a16:creationId xmlns:a16="http://schemas.microsoft.com/office/drawing/2014/main" id="{83CCE670-08E1-4FD4-9D3E-6734A294889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79" name="Rechthoek 78">
            <a:extLst>
              <a:ext uri="{FF2B5EF4-FFF2-40B4-BE49-F238E27FC236}">
                <a16:creationId xmlns:a16="http://schemas.microsoft.com/office/drawing/2014/main" id="{46C14665-225A-4367-BAA5-CAF845B4BC90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8E2A501A-1D34-45B6-9437-0922AB07BC5F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2C4A689-0421-47B2-9811-E22193BA25D1}"/>
              </a:ext>
            </a:extLst>
          </p:cNvPr>
          <p:cNvSpPr txBox="1"/>
          <p:nvPr/>
        </p:nvSpPr>
        <p:spPr>
          <a:xfrm>
            <a:off x="5910602" y="497015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25000" dirty="0">
                <a:solidFill>
                  <a:srgbClr val="FF0000"/>
                </a:solidFill>
              </a:rPr>
              <a:t>2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5C67AA3A-17A2-4736-839E-CE89EA334B18}"/>
              </a:ext>
            </a:extLst>
          </p:cNvPr>
          <p:cNvSpPr txBox="1"/>
          <p:nvPr/>
        </p:nvSpPr>
        <p:spPr>
          <a:xfrm>
            <a:off x="6703493" y="4966521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25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25000" dirty="0">
                <a:solidFill>
                  <a:srgbClr val="FF0000"/>
                </a:solidFill>
              </a:rPr>
              <a:t>3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30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ep 68">
            <a:extLst>
              <a:ext uri="{FF2B5EF4-FFF2-40B4-BE49-F238E27FC236}">
                <a16:creationId xmlns:a16="http://schemas.microsoft.com/office/drawing/2014/main" id="{4BC41730-0B4B-4CF2-8005-811F741C8F59}"/>
              </a:ext>
            </a:extLst>
          </p:cNvPr>
          <p:cNvGrpSpPr/>
          <p:nvPr/>
        </p:nvGrpSpPr>
        <p:grpSpPr>
          <a:xfrm>
            <a:off x="6443070" y="2637183"/>
            <a:ext cx="1457812" cy="1046930"/>
            <a:chOff x="6443070" y="2637183"/>
            <a:chExt cx="1457812" cy="1046930"/>
          </a:xfrm>
        </p:grpSpPr>
        <p:sp>
          <p:nvSpPr>
            <p:cNvPr id="70" name="Oval 41">
              <a:extLst>
                <a:ext uri="{FF2B5EF4-FFF2-40B4-BE49-F238E27FC236}">
                  <a16:creationId xmlns:a16="http://schemas.microsoft.com/office/drawing/2014/main" id="{690E65CA-6902-49A2-AA18-BFB3B80C1C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1" name="Oval 43">
              <a:extLst>
                <a:ext uri="{FF2B5EF4-FFF2-40B4-BE49-F238E27FC236}">
                  <a16:creationId xmlns:a16="http://schemas.microsoft.com/office/drawing/2014/main" id="{50A31578-44AF-4FCC-A579-7248DE3A66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2" name="Oval 43">
              <a:extLst>
                <a:ext uri="{FF2B5EF4-FFF2-40B4-BE49-F238E27FC236}">
                  <a16:creationId xmlns:a16="http://schemas.microsoft.com/office/drawing/2014/main" id="{3204C94E-6C7D-43A8-8EB0-E5D354AC63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F4C6780A-CB98-4837-8A4A-AD84500D2DD6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74" name="Oval 41">
                <a:extLst>
                  <a:ext uri="{FF2B5EF4-FFF2-40B4-BE49-F238E27FC236}">
                    <a16:creationId xmlns:a16="http://schemas.microsoft.com/office/drawing/2014/main" id="{E04ABB90-F1D4-4234-86BD-251E854EDF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5" name="Oval 41">
                <a:extLst>
                  <a:ext uri="{FF2B5EF4-FFF2-40B4-BE49-F238E27FC236}">
                    <a16:creationId xmlns:a16="http://schemas.microsoft.com/office/drawing/2014/main" id="{E42C0F9B-56AA-4F95-A858-6D63CA4B9A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6" name="Oval 43">
                <a:extLst>
                  <a:ext uri="{FF2B5EF4-FFF2-40B4-BE49-F238E27FC236}">
                    <a16:creationId xmlns:a16="http://schemas.microsoft.com/office/drawing/2014/main" id="{F9F2602A-36C3-4CC9-8292-3D3BE8EF64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7" name="Oval 43">
                <a:extLst>
                  <a:ext uri="{FF2B5EF4-FFF2-40B4-BE49-F238E27FC236}">
                    <a16:creationId xmlns:a16="http://schemas.microsoft.com/office/drawing/2014/main" id="{3A4DBB8D-C818-4913-96FC-FD92F7F7E8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8" name="Oval 43">
                <a:extLst>
                  <a:ext uri="{FF2B5EF4-FFF2-40B4-BE49-F238E27FC236}">
                    <a16:creationId xmlns:a16="http://schemas.microsoft.com/office/drawing/2014/main" id="{3A95A7B7-F186-47A4-923E-FB2D9015A5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7" name="Oval 43">
                <a:extLst>
                  <a:ext uri="{FF2B5EF4-FFF2-40B4-BE49-F238E27FC236}">
                    <a16:creationId xmlns:a16="http://schemas.microsoft.com/office/drawing/2014/main" id="{FCCB7900-42EF-4B59-ABDB-53BDF5AC4B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8" name="Oval 43">
                <a:extLst>
                  <a:ext uri="{FF2B5EF4-FFF2-40B4-BE49-F238E27FC236}">
                    <a16:creationId xmlns:a16="http://schemas.microsoft.com/office/drawing/2014/main" id="{40F7C69D-110A-4B69-81EA-D9FDE760F0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grpSp>
        <p:nvGrpSpPr>
          <p:cNvPr id="95" name="Groep 94">
            <a:extLst>
              <a:ext uri="{FF2B5EF4-FFF2-40B4-BE49-F238E27FC236}">
                <a16:creationId xmlns:a16="http://schemas.microsoft.com/office/drawing/2014/main" id="{9FCBDC8E-5145-463D-902F-C25E0C69F186}"/>
              </a:ext>
            </a:extLst>
          </p:cNvPr>
          <p:cNvGrpSpPr/>
          <p:nvPr/>
        </p:nvGrpSpPr>
        <p:grpSpPr>
          <a:xfrm>
            <a:off x="6440400" y="2638041"/>
            <a:ext cx="1457812" cy="1046930"/>
            <a:chOff x="6443070" y="2637183"/>
            <a:chExt cx="1457812" cy="1046930"/>
          </a:xfrm>
        </p:grpSpPr>
        <p:sp>
          <p:nvSpPr>
            <p:cNvPr id="96" name="Oval 41">
              <a:extLst>
                <a:ext uri="{FF2B5EF4-FFF2-40B4-BE49-F238E27FC236}">
                  <a16:creationId xmlns:a16="http://schemas.microsoft.com/office/drawing/2014/main" id="{658D7F68-A691-4B0B-A7E6-AB4A4B9F16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97" name="Oval 43">
              <a:extLst>
                <a:ext uri="{FF2B5EF4-FFF2-40B4-BE49-F238E27FC236}">
                  <a16:creationId xmlns:a16="http://schemas.microsoft.com/office/drawing/2014/main" id="{6F60EAB5-C457-49F1-96E3-9C629457555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98" name="Oval 43">
              <a:extLst>
                <a:ext uri="{FF2B5EF4-FFF2-40B4-BE49-F238E27FC236}">
                  <a16:creationId xmlns:a16="http://schemas.microsoft.com/office/drawing/2014/main" id="{8C81DF53-0118-459E-83B1-CF4815DC5FF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99" name="Groep 98">
              <a:extLst>
                <a:ext uri="{FF2B5EF4-FFF2-40B4-BE49-F238E27FC236}">
                  <a16:creationId xmlns:a16="http://schemas.microsoft.com/office/drawing/2014/main" id="{695F959B-BFF3-41AB-8EBB-6AFADD94A46F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100" name="Oval 41">
                <a:extLst>
                  <a:ext uri="{FF2B5EF4-FFF2-40B4-BE49-F238E27FC236}">
                    <a16:creationId xmlns:a16="http://schemas.microsoft.com/office/drawing/2014/main" id="{407A63EB-546B-4938-A817-BFFF2418A3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Oval 41">
                <a:extLst>
                  <a:ext uri="{FF2B5EF4-FFF2-40B4-BE49-F238E27FC236}">
                    <a16:creationId xmlns:a16="http://schemas.microsoft.com/office/drawing/2014/main" id="{2124B1BE-E7C7-4E05-B231-14CF50CFB1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Oval 43">
                <a:extLst>
                  <a:ext uri="{FF2B5EF4-FFF2-40B4-BE49-F238E27FC236}">
                    <a16:creationId xmlns:a16="http://schemas.microsoft.com/office/drawing/2014/main" id="{BDAFD668-BDF1-41F0-9D52-1CC80392C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Oval 43">
                <a:extLst>
                  <a:ext uri="{FF2B5EF4-FFF2-40B4-BE49-F238E27FC236}">
                    <a16:creationId xmlns:a16="http://schemas.microsoft.com/office/drawing/2014/main" id="{3E755598-2455-42DF-A1F5-B6DD50598A3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Oval 43">
                <a:extLst>
                  <a:ext uri="{FF2B5EF4-FFF2-40B4-BE49-F238E27FC236}">
                    <a16:creationId xmlns:a16="http://schemas.microsoft.com/office/drawing/2014/main" id="{DAB56D22-54D9-4445-ADC7-FE5EE10D109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Oval 43">
                <a:extLst>
                  <a:ext uri="{FF2B5EF4-FFF2-40B4-BE49-F238E27FC236}">
                    <a16:creationId xmlns:a16="http://schemas.microsoft.com/office/drawing/2014/main" id="{E13C74F2-F2E9-4D54-B35F-6203ECC2694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Oval 43">
                <a:extLst>
                  <a:ext uri="{FF2B5EF4-FFF2-40B4-BE49-F238E27FC236}">
                    <a16:creationId xmlns:a16="http://schemas.microsoft.com/office/drawing/2014/main" id="{1F4FB9A1-CACF-434B-B930-53CDE5E25DF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114397"/>
            <a:ext cx="3131209" cy="1578096"/>
            <a:chOff x="3331689" y="2114397"/>
            <a:chExt cx="3131209" cy="1578096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131209" cy="1060385"/>
              <a:chOff x="3788889" y="2860804"/>
              <a:chExt cx="3131209" cy="1060385"/>
            </a:xfrm>
          </p:grpSpPr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5008632" y="2114397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29225"/>
            <a:ext cx="1308102" cy="276225"/>
            <a:chOff x="6588125" y="5229225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29225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kstvak 63">
            <a:extLst>
              <a:ext uri="{FF2B5EF4-FFF2-40B4-BE49-F238E27FC236}">
                <a16:creationId xmlns:a16="http://schemas.microsoft.com/office/drawing/2014/main" id="{1554E047-8CB2-4781-B424-C5A957B3F43B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B66763A3-C0DE-46D9-842B-2E4D0F049DA2}"/>
              </a:ext>
            </a:extLst>
          </p:cNvPr>
          <p:cNvGrpSpPr/>
          <p:nvPr/>
        </p:nvGrpSpPr>
        <p:grpSpPr>
          <a:xfrm>
            <a:off x="5908894" y="3427584"/>
            <a:ext cx="1496337" cy="1005233"/>
            <a:chOff x="5908894" y="3427584"/>
            <a:chExt cx="1496337" cy="1005233"/>
          </a:xfrm>
        </p:grpSpPr>
        <p:sp>
          <p:nvSpPr>
            <p:cNvPr id="80" name="Tekstvak 79">
              <a:extLst>
                <a:ext uri="{FF2B5EF4-FFF2-40B4-BE49-F238E27FC236}">
                  <a16:creationId xmlns:a16="http://schemas.microsoft.com/office/drawing/2014/main" id="{F438B7F2-E840-4756-8837-387860576783}"/>
                </a:ext>
              </a:extLst>
            </p:cNvPr>
            <p:cNvSpPr txBox="1"/>
            <p:nvPr/>
          </p:nvSpPr>
          <p:spPr>
            <a:xfrm>
              <a:off x="6738895" y="3693521"/>
              <a:ext cx="56219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nl-NL" sz="1200" b="1" dirty="0">
                  <a:solidFill>
                    <a:srgbClr val="1306BA"/>
                  </a:solidFill>
                </a:rPr>
                <a:t>43 u</a:t>
              </a:r>
            </a:p>
          </p:txBody>
        </p:sp>
        <p:sp>
          <p:nvSpPr>
            <p:cNvPr id="93" name="Tekstvak 92">
              <a:extLst>
                <a:ext uri="{FF2B5EF4-FFF2-40B4-BE49-F238E27FC236}">
                  <a16:creationId xmlns:a16="http://schemas.microsoft.com/office/drawing/2014/main" id="{35C1DD33-CA4F-4D27-8666-90EDD4634058}"/>
                </a:ext>
              </a:extLst>
            </p:cNvPr>
            <p:cNvSpPr txBox="1"/>
            <p:nvPr/>
          </p:nvSpPr>
          <p:spPr>
            <a:xfrm>
              <a:off x="5908894" y="4125040"/>
              <a:ext cx="14963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>
                  <a:solidFill>
                    <a:srgbClr val="FF0000"/>
                  </a:solidFill>
                </a:rPr>
                <a:t>fragmentatie</a:t>
              </a:r>
            </a:p>
          </p:txBody>
        </p:sp>
        <p:cxnSp>
          <p:nvCxnSpPr>
            <p:cNvPr id="94" name="Rechte verbindingslijn met pijl 93">
              <a:extLst>
                <a:ext uri="{FF2B5EF4-FFF2-40B4-BE49-F238E27FC236}">
                  <a16:creationId xmlns:a16="http://schemas.microsoft.com/office/drawing/2014/main" id="{9AD9A351-1951-4211-B46F-0AA1D25391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00802" y="3427584"/>
              <a:ext cx="40701" cy="69745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echthoek 78">
            <a:extLst>
              <a:ext uri="{FF2B5EF4-FFF2-40B4-BE49-F238E27FC236}">
                <a16:creationId xmlns:a16="http://schemas.microsoft.com/office/drawing/2014/main" id="{B77EF433-C3D8-4385-80CB-BFF14402C071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81" name="Rechthoek 80">
            <a:extLst>
              <a:ext uri="{FF2B5EF4-FFF2-40B4-BE49-F238E27FC236}">
                <a16:creationId xmlns:a16="http://schemas.microsoft.com/office/drawing/2014/main" id="{9C0B9115-68C7-4185-94C2-F41EAE453AC3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2" name="Ovaal 81">
            <a:extLst>
              <a:ext uri="{FF2B5EF4-FFF2-40B4-BE49-F238E27FC236}">
                <a16:creationId xmlns:a16="http://schemas.microsoft.com/office/drawing/2014/main" id="{8A8694EA-63FB-4FA6-81FA-FF99B493EE95}"/>
              </a:ext>
            </a:extLst>
          </p:cNvPr>
          <p:cNvSpPr/>
          <p:nvPr/>
        </p:nvSpPr>
        <p:spPr>
          <a:xfrm>
            <a:off x="6376303" y="1556893"/>
            <a:ext cx="1347269" cy="45680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Tekstvak 82">
            <a:extLst>
              <a:ext uri="{FF2B5EF4-FFF2-40B4-BE49-F238E27FC236}">
                <a16:creationId xmlns:a16="http://schemas.microsoft.com/office/drawing/2014/main" id="{F8735B11-AC60-4B21-A5B5-AD1CB7132107}"/>
              </a:ext>
            </a:extLst>
          </p:cNvPr>
          <p:cNvSpPr txBox="1"/>
          <p:nvPr/>
        </p:nvSpPr>
        <p:spPr>
          <a:xfrm>
            <a:off x="5910602" y="497015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25000" dirty="0">
                <a:solidFill>
                  <a:srgbClr val="FF0000"/>
                </a:solidFill>
              </a:rPr>
              <a:t>2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84" name="Tekstvak 83">
            <a:extLst>
              <a:ext uri="{FF2B5EF4-FFF2-40B4-BE49-F238E27FC236}">
                <a16:creationId xmlns:a16="http://schemas.microsoft.com/office/drawing/2014/main" id="{56B18422-99DE-42A6-B776-A464A99113DC}"/>
              </a:ext>
            </a:extLst>
          </p:cNvPr>
          <p:cNvSpPr txBox="1"/>
          <p:nvPr/>
        </p:nvSpPr>
        <p:spPr>
          <a:xfrm>
            <a:off x="6703493" y="4966521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25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25000" dirty="0">
                <a:solidFill>
                  <a:srgbClr val="FF0000"/>
                </a:solidFill>
              </a:rPr>
              <a:t>3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07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0.11562 -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81" y="-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ep 68">
            <a:extLst>
              <a:ext uri="{FF2B5EF4-FFF2-40B4-BE49-F238E27FC236}">
                <a16:creationId xmlns:a16="http://schemas.microsoft.com/office/drawing/2014/main" id="{4BC41730-0B4B-4CF2-8005-811F741C8F59}"/>
              </a:ext>
            </a:extLst>
          </p:cNvPr>
          <p:cNvGrpSpPr/>
          <p:nvPr/>
        </p:nvGrpSpPr>
        <p:grpSpPr>
          <a:xfrm>
            <a:off x="6443070" y="2637183"/>
            <a:ext cx="1457812" cy="1046930"/>
            <a:chOff x="6443070" y="2637183"/>
            <a:chExt cx="1457812" cy="1046930"/>
          </a:xfrm>
        </p:grpSpPr>
        <p:sp>
          <p:nvSpPr>
            <p:cNvPr id="70" name="Oval 41">
              <a:extLst>
                <a:ext uri="{FF2B5EF4-FFF2-40B4-BE49-F238E27FC236}">
                  <a16:creationId xmlns:a16="http://schemas.microsoft.com/office/drawing/2014/main" id="{690E65CA-6902-49A2-AA18-BFB3B80C1C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1" name="Oval 43">
              <a:extLst>
                <a:ext uri="{FF2B5EF4-FFF2-40B4-BE49-F238E27FC236}">
                  <a16:creationId xmlns:a16="http://schemas.microsoft.com/office/drawing/2014/main" id="{50A31578-44AF-4FCC-A579-7248DE3A66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2" name="Oval 43">
              <a:extLst>
                <a:ext uri="{FF2B5EF4-FFF2-40B4-BE49-F238E27FC236}">
                  <a16:creationId xmlns:a16="http://schemas.microsoft.com/office/drawing/2014/main" id="{3204C94E-6C7D-43A8-8EB0-E5D354AC63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F4C6780A-CB98-4837-8A4A-AD84500D2DD6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74" name="Oval 41">
                <a:extLst>
                  <a:ext uri="{FF2B5EF4-FFF2-40B4-BE49-F238E27FC236}">
                    <a16:creationId xmlns:a16="http://schemas.microsoft.com/office/drawing/2014/main" id="{E04ABB90-F1D4-4234-86BD-251E854EDF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5" name="Oval 41">
                <a:extLst>
                  <a:ext uri="{FF2B5EF4-FFF2-40B4-BE49-F238E27FC236}">
                    <a16:creationId xmlns:a16="http://schemas.microsoft.com/office/drawing/2014/main" id="{E42C0F9B-56AA-4F95-A858-6D63CA4B9A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6" name="Oval 43">
                <a:extLst>
                  <a:ext uri="{FF2B5EF4-FFF2-40B4-BE49-F238E27FC236}">
                    <a16:creationId xmlns:a16="http://schemas.microsoft.com/office/drawing/2014/main" id="{F9F2602A-36C3-4CC9-8292-3D3BE8EF64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7" name="Oval 43">
                <a:extLst>
                  <a:ext uri="{FF2B5EF4-FFF2-40B4-BE49-F238E27FC236}">
                    <a16:creationId xmlns:a16="http://schemas.microsoft.com/office/drawing/2014/main" id="{3A4DBB8D-C818-4913-96FC-FD92F7F7E8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8" name="Oval 43">
                <a:extLst>
                  <a:ext uri="{FF2B5EF4-FFF2-40B4-BE49-F238E27FC236}">
                    <a16:creationId xmlns:a16="http://schemas.microsoft.com/office/drawing/2014/main" id="{3A95A7B7-F186-47A4-923E-FB2D9015A5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7" name="Oval 43">
                <a:extLst>
                  <a:ext uri="{FF2B5EF4-FFF2-40B4-BE49-F238E27FC236}">
                    <a16:creationId xmlns:a16="http://schemas.microsoft.com/office/drawing/2014/main" id="{FCCB7900-42EF-4B59-ABDB-53BDF5AC4B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8" name="Oval 43">
                <a:extLst>
                  <a:ext uri="{FF2B5EF4-FFF2-40B4-BE49-F238E27FC236}">
                    <a16:creationId xmlns:a16="http://schemas.microsoft.com/office/drawing/2014/main" id="{40F7C69D-110A-4B69-81EA-D9FDE760F0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442121"/>
            <a:ext cx="3552962" cy="1250372"/>
            <a:chOff x="3331689" y="2442121"/>
            <a:chExt cx="3552962" cy="1250372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131209" cy="1060385"/>
              <a:chOff x="3788889" y="2860804"/>
              <a:chExt cx="3131209" cy="1060385"/>
            </a:xfrm>
          </p:grpSpPr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6375101" y="2442121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29225"/>
            <a:ext cx="1308102" cy="276225"/>
            <a:chOff x="6588125" y="5229225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29225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kstvak 63">
            <a:extLst>
              <a:ext uri="{FF2B5EF4-FFF2-40B4-BE49-F238E27FC236}">
                <a16:creationId xmlns:a16="http://schemas.microsoft.com/office/drawing/2014/main" id="{1554E047-8CB2-4781-B424-C5A957B3F43B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sp>
        <p:nvSpPr>
          <p:cNvPr id="80" name="Tekstvak 79">
            <a:extLst>
              <a:ext uri="{FF2B5EF4-FFF2-40B4-BE49-F238E27FC236}">
                <a16:creationId xmlns:a16="http://schemas.microsoft.com/office/drawing/2014/main" id="{F438B7F2-E840-4756-8837-387860576783}"/>
              </a:ext>
            </a:extLst>
          </p:cNvPr>
          <p:cNvSpPr txBox="1"/>
          <p:nvPr/>
        </p:nvSpPr>
        <p:spPr>
          <a:xfrm>
            <a:off x="8058547" y="3693521"/>
            <a:ext cx="56219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43 u</a:t>
            </a:r>
          </a:p>
        </p:txBody>
      </p:sp>
      <p:grpSp>
        <p:nvGrpSpPr>
          <p:cNvPr id="79" name="Groep 78">
            <a:extLst>
              <a:ext uri="{FF2B5EF4-FFF2-40B4-BE49-F238E27FC236}">
                <a16:creationId xmlns:a16="http://schemas.microsoft.com/office/drawing/2014/main" id="{22E6206F-149D-4D62-87A7-0059080C0495}"/>
              </a:ext>
            </a:extLst>
          </p:cNvPr>
          <p:cNvGrpSpPr/>
          <p:nvPr/>
        </p:nvGrpSpPr>
        <p:grpSpPr>
          <a:xfrm>
            <a:off x="7502400" y="2628000"/>
            <a:ext cx="1457812" cy="1046930"/>
            <a:chOff x="6443070" y="2637183"/>
            <a:chExt cx="1457812" cy="1046930"/>
          </a:xfrm>
        </p:grpSpPr>
        <p:sp>
          <p:nvSpPr>
            <p:cNvPr id="81" name="Oval 41">
              <a:extLst>
                <a:ext uri="{FF2B5EF4-FFF2-40B4-BE49-F238E27FC236}">
                  <a16:creationId xmlns:a16="http://schemas.microsoft.com/office/drawing/2014/main" id="{E328BC78-EFAE-4768-A418-1B28EF7189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43">
              <a:extLst>
                <a:ext uri="{FF2B5EF4-FFF2-40B4-BE49-F238E27FC236}">
                  <a16:creationId xmlns:a16="http://schemas.microsoft.com/office/drawing/2014/main" id="{BD1A0209-F6A8-4C19-8187-CC7E085583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3" name="Oval 43">
              <a:extLst>
                <a:ext uri="{FF2B5EF4-FFF2-40B4-BE49-F238E27FC236}">
                  <a16:creationId xmlns:a16="http://schemas.microsoft.com/office/drawing/2014/main" id="{6BBBBA4A-F22A-443D-8124-BD6D1E2B28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84" name="Groep 83">
              <a:extLst>
                <a:ext uri="{FF2B5EF4-FFF2-40B4-BE49-F238E27FC236}">
                  <a16:creationId xmlns:a16="http://schemas.microsoft.com/office/drawing/2014/main" id="{FB937CF7-35E1-4787-8BC9-9646C07C2813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85" name="Oval 41">
                <a:extLst>
                  <a:ext uri="{FF2B5EF4-FFF2-40B4-BE49-F238E27FC236}">
                    <a16:creationId xmlns:a16="http://schemas.microsoft.com/office/drawing/2014/main" id="{9FF8F5FB-4DE8-42ED-8F10-FB1767CA6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6" name="Oval 41">
                <a:extLst>
                  <a:ext uri="{FF2B5EF4-FFF2-40B4-BE49-F238E27FC236}">
                    <a16:creationId xmlns:a16="http://schemas.microsoft.com/office/drawing/2014/main" id="{862F13DA-A005-4206-A2E8-A0EDBDCCE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9" name="Oval 43">
                <a:extLst>
                  <a:ext uri="{FF2B5EF4-FFF2-40B4-BE49-F238E27FC236}">
                    <a16:creationId xmlns:a16="http://schemas.microsoft.com/office/drawing/2014/main" id="{DA4459E5-2D05-4C0C-AB18-3EBA561884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0" name="Oval 43">
                <a:extLst>
                  <a:ext uri="{FF2B5EF4-FFF2-40B4-BE49-F238E27FC236}">
                    <a16:creationId xmlns:a16="http://schemas.microsoft.com/office/drawing/2014/main" id="{403DB218-8F46-4CBB-BDD8-9ADA6B146EA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1" name="Oval 43">
                <a:extLst>
                  <a:ext uri="{FF2B5EF4-FFF2-40B4-BE49-F238E27FC236}">
                    <a16:creationId xmlns:a16="http://schemas.microsoft.com/office/drawing/2014/main" id="{C6601488-B3C0-4A98-9F8D-33B43A8C82A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" name="Oval 43">
                <a:extLst>
                  <a:ext uri="{FF2B5EF4-FFF2-40B4-BE49-F238E27FC236}">
                    <a16:creationId xmlns:a16="http://schemas.microsoft.com/office/drawing/2014/main" id="{0B712E18-8F86-465B-AE0D-10D9FE27094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Oval 43">
                <a:extLst>
                  <a:ext uri="{FF2B5EF4-FFF2-40B4-BE49-F238E27FC236}">
                    <a16:creationId xmlns:a16="http://schemas.microsoft.com/office/drawing/2014/main" id="{4922F1D6-6D07-4C09-9BAB-8E7569AC318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68" name="Rechthoek 67">
            <a:extLst>
              <a:ext uri="{FF2B5EF4-FFF2-40B4-BE49-F238E27FC236}">
                <a16:creationId xmlns:a16="http://schemas.microsoft.com/office/drawing/2014/main" id="{D15A0D57-AF98-48B0-863C-C758B7416672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93" name="Rechthoek 92">
            <a:extLst>
              <a:ext uri="{FF2B5EF4-FFF2-40B4-BE49-F238E27FC236}">
                <a16:creationId xmlns:a16="http://schemas.microsoft.com/office/drawing/2014/main" id="{625BC79D-8932-4457-99F5-256E7C9981CC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95" name="Ovaal 94">
            <a:extLst>
              <a:ext uri="{FF2B5EF4-FFF2-40B4-BE49-F238E27FC236}">
                <a16:creationId xmlns:a16="http://schemas.microsoft.com/office/drawing/2014/main" id="{41BCB9AC-B7B9-45C8-8E32-7E91A658E9C9}"/>
              </a:ext>
            </a:extLst>
          </p:cNvPr>
          <p:cNvSpPr/>
          <p:nvPr/>
        </p:nvSpPr>
        <p:spPr>
          <a:xfrm>
            <a:off x="5596199" y="5133975"/>
            <a:ext cx="456460" cy="4381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620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ep 68">
            <a:extLst>
              <a:ext uri="{FF2B5EF4-FFF2-40B4-BE49-F238E27FC236}">
                <a16:creationId xmlns:a16="http://schemas.microsoft.com/office/drawing/2014/main" id="{4BC41730-0B4B-4CF2-8005-811F741C8F59}"/>
              </a:ext>
            </a:extLst>
          </p:cNvPr>
          <p:cNvGrpSpPr/>
          <p:nvPr/>
        </p:nvGrpSpPr>
        <p:grpSpPr>
          <a:xfrm>
            <a:off x="6443070" y="2637183"/>
            <a:ext cx="1457812" cy="1046930"/>
            <a:chOff x="6443070" y="2637183"/>
            <a:chExt cx="1457812" cy="1046930"/>
          </a:xfrm>
        </p:grpSpPr>
        <p:sp>
          <p:nvSpPr>
            <p:cNvPr id="70" name="Oval 41">
              <a:extLst>
                <a:ext uri="{FF2B5EF4-FFF2-40B4-BE49-F238E27FC236}">
                  <a16:creationId xmlns:a16="http://schemas.microsoft.com/office/drawing/2014/main" id="{690E65CA-6902-49A2-AA18-BFB3B80C1C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1" name="Oval 43">
              <a:extLst>
                <a:ext uri="{FF2B5EF4-FFF2-40B4-BE49-F238E27FC236}">
                  <a16:creationId xmlns:a16="http://schemas.microsoft.com/office/drawing/2014/main" id="{50A31578-44AF-4FCC-A579-7248DE3A66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2" name="Oval 43">
              <a:extLst>
                <a:ext uri="{FF2B5EF4-FFF2-40B4-BE49-F238E27FC236}">
                  <a16:creationId xmlns:a16="http://schemas.microsoft.com/office/drawing/2014/main" id="{3204C94E-6C7D-43A8-8EB0-E5D354AC63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F4C6780A-CB98-4837-8A4A-AD84500D2DD6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74" name="Oval 41">
                <a:extLst>
                  <a:ext uri="{FF2B5EF4-FFF2-40B4-BE49-F238E27FC236}">
                    <a16:creationId xmlns:a16="http://schemas.microsoft.com/office/drawing/2014/main" id="{E04ABB90-F1D4-4234-86BD-251E854EDF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5" name="Oval 41">
                <a:extLst>
                  <a:ext uri="{FF2B5EF4-FFF2-40B4-BE49-F238E27FC236}">
                    <a16:creationId xmlns:a16="http://schemas.microsoft.com/office/drawing/2014/main" id="{E42C0F9B-56AA-4F95-A858-6D63CA4B9A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6" name="Oval 43">
                <a:extLst>
                  <a:ext uri="{FF2B5EF4-FFF2-40B4-BE49-F238E27FC236}">
                    <a16:creationId xmlns:a16="http://schemas.microsoft.com/office/drawing/2014/main" id="{F9F2602A-36C3-4CC9-8292-3D3BE8EF64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7" name="Oval 43">
                <a:extLst>
                  <a:ext uri="{FF2B5EF4-FFF2-40B4-BE49-F238E27FC236}">
                    <a16:creationId xmlns:a16="http://schemas.microsoft.com/office/drawing/2014/main" id="{3A4DBB8D-C818-4913-96FC-FD92F7F7E8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8" name="Oval 43">
                <a:extLst>
                  <a:ext uri="{FF2B5EF4-FFF2-40B4-BE49-F238E27FC236}">
                    <a16:creationId xmlns:a16="http://schemas.microsoft.com/office/drawing/2014/main" id="{3A95A7B7-F186-47A4-923E-FB2D9015A5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7" name="Oval 43">
                <a:extLst>
                  <a:ext uri="{FF2B5EF4-FFF2-40B4-BE49-F238E27FC236}">
                    <a16:creationId xmlns:a16="http://schemas.microsoft.com/office/drawing/2014/main" id="{FCCB7900-42EF-4B59-ABDB-53BDF5AC4B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8" name="Oval 43">
                <a:extLst>
                  <a:ext uri="{FF2B5EF4-FFF2-40B4-BE49-F238E27FC236}">
                    <a16:creationId xmlns:a16="http://schemas.microsoft.com/office/drawing/2014/main" id="{40F7C69D-110A-4B69-81EA-D9FDE760F0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478945"/>
            <a:ext cx="4370296" cy="1213548"/>
            <a:chOff x="3331689" y="2478945"/>
            <a:chExt cx="4370296" cy="1213548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131209" cy="1060385"/>
              <a:chOff x="3788889" y="2860804"/>
              <a:chExt cx="3131209" cy="1060385"/>
            </a:xfrm>
          </p:grpSpPr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7192435" y="2478945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29225"/>
            <a:ext cx="1308102" cy="276225"/>
            <a:chOff x="6588125" y="5229225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29225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kstvak 63">
            <a:extLst>
              <a:ext uri="{FF2B5EF4-FFF2-40B4-BE49-F238E27FC236}">
                <a16:creationId xmlns:a16="http://schemas.microsoft.com/office/drawing/2014/main" id="{1554E047-8CB2-4781-B424-C5A957B3F43B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sp>
        <p:nvSpPr>
          <p:cNvPr id="80" name="Tekstvak 79">
            <a:extLst>
              <a:ext uri="{FF2B5EF4-FFF2-40B4-BE49-F238E27FC236}">
                <a16:creationId xmlns:a16="http://schemas.microsoft.com/office/drawing/2014/main" id="{F438B7F2-E840-4756-8837-387860576783}"/>
              </a:ext>
            </a:extLst>
          </p:cNvPr>
          <p:cNvSpPr txBox="1"/>
          <p:nvPr/>
        </p:nvSpPr>
        <p:spPr>
          <a:xfrm>
            <a:off x="8058547" y="3693521"/>
            <a:ext cx="56219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43 u</a:t>
            </a:r>
          </a:p>
        </p:txBody>
      </p:sp>
      <p:grpSp>
        <p:nvGrpSpPr>
          <p:cNvPr id="79" name="Groep 78">
            <a:extLst>
              <a:ext uri="{FF2B5EF4-FFF2-40B4-BE49-F238E27FC236}">
                <a16:creationId xmlns:a16="http://schemas.microsoft.com/office/drawing/2014/main" id="{22E6206F-149D-4D62-87A7-0059080C0495}"/>
              </a:ext>
            </a:extLst>
          </p:cNvPr>
          <p:cNvGrpSpPr/>
          <p:nvPr/>
        </p:nvGrpSpPr>
        <p:grpSpPr>
          <a:xfrm>
            <a:off x="7502400" y="2628000"/>
            <a:ext cx="1457812" cy="1046930"/>
            <a:chOff x="6443070" y="2637183"/>
            <a:chExt cx="1457812" cy="1046930"/>
          </a:xfrm>
        </p:grpSpPr>
        <p:sp>
          <p:nvSpPr>
            <p:cNvPr id="81" name="Oval 41">
              <a:extLst>
                <a:ext uri="{FF2B5EF4-FFF2-40B4-BE49-F238E27FC236}">
                  <a16:creationId xmlns:a16="http://schemas.microsoft.com/office/drawing/2014/main" id="{E328BC78-EFAE-4768-A418-1B28EF7189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43">
              <a:extLst>
                <a:ext uri="{FF2B5EF4-FFF2-40B4-BE49-F238E27FC236}">
                  <a16:creationId xmlns:a16="http://schemas.microsoft.com/office/drawing/2014/main" id="{BD1A0209-F6A8-4C19-8187-CC7E085583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3" name="Oval 43">
              <a:extLst>
                <a:ext uri="{FF2B5EF4-FFF2-40B4-BE49-F238E27FC236}">
                  <a16:creationId xmlns:a16="http://schemas.microsoft.com/office/drawing/2014/main" id="{6BBBBA4A-F22A-443D-8124-BD6D1E2B28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84" name="Groep 83">
              <a:extLst>
                <a:ext uri="{FF2B5EF4-FFF2-40B4-BE49-F238E27FC236}">
                  <a16:creationId xmlns:a16="http://schemas.microsoft.com/office/drawing/2014/main" id="{FB937CF7-35E1-4787-8BC9-9646C07C2813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85" name="Oval 41">
                <a:extLst>
                  <a:ext uri="{FF2B5EF4-FFF2-40B4-BE49-F238E27FC236}">
                    <a16:creationId xmlns:a16="http://schemas.microsoft.com/office/drawing/2014/main" id="{9FF8F5FB-4DE8-42ED-8F10-FB1767CA6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6" name="Oval 41">
                <a:extLst>
                  <a:ext uri="{FF2B5EF4-FFF2-40B4-BE49-F238E27FC236}">
                    <a16:creationId xmlns:a16="http://schemas.microsoft.com/office/drawing/2014/main" id="{862F13DA-A005-4206-A2E8-A0EDBDCCE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9" name="Oval 43">
                <a:extLst>
                  <a:ext uri="{FF2B5EF4-FFF2-40B4-BE49-F238E27FC236}">
                    <a16:creationId xmlns:a16="http://schemas.microsoft.com/office/drawing/2014/main" id="{DA4459E5-2D05-4C0C-AB18-3EBA561884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0" name="Oval 43">
                <a:extLst>
                  <a:ext uri="{FF2B5EF4-FFF2-40B4-BE49-F238E27FC236}">
                    <a16:creationId xmlns:a16="http://schemas.microsoft.com/office/drawing/2014/main" id="{403DB218-8F46-4CBB-BDD8-9ADA6B146EA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1" name="Oval 43">
                <a:extLst>
                  <a:ext uri="{FF2B5EF4-FFF2-40B4-BE49-F238E27FC236}">
                    <a16:creationId xmlns:a16="http://schemas.microsoft.com/office/drawing/2014/main" id="{C6601488-B3C0-4A98-9F8D-33B43A8C82A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" name="Oval 43">
                <a:extLst>
                  <a:ext uri="{FF2B5EF4-FFF2-40B4-BE49-F238E27FC236}">
                    <a16:creationId xmlns:a16="http://schemas.microsoft.com/office/drawing/2014/main" id="{0B712E18-8F86-465B-AE0D-10D9FE27094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Oval 43">
                <a:extLst>
                  <a:ext uri="{FF2B5EF4-FFF2-40B4-BE49-F238E27FC236}">
                    <a16:creationId xmlns:a16="http://schemas.microsoft.com/office/drawing/2014/main" id="{4922F1D6-6D07-4C09-9BAB-8E7569AC318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68" name="Ovaal 67">
            <a:extLst>
              <a:ext uri="{FF2B5EF4-FFF2-40B4-BE49-F238E27FC236}">
                <a16:creationId xmlns:a16="http://schemas.microsoft.com/office/drawing/2014/main" id="{AB8EF401-C6E0-44F4-871A-9D6D197A5ACD}"/>
              </a:ext>
            </a:extLst>
          </p:cNvPr>
          <p:cNvSpPr/>
          <p:nvPr/>
        </p:nvSpPr>
        <p:spPr>
          <a:xfrm>
            <a:off x="2944800" y="1377009"/>
            <a:ext cx="456460" cy="4381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Rechthoek 92">
            <a:extLst>
              <a:ext uri="{FF2B5EF4-FFF2-40B4-BE49-F238E27FC236}">
                <a16:creationId xmlns:a16="http://schemas.microsoft.com/office/drawing/2014/main" id="{9FF4DD59-FBA5-4423-9814-C53B731FB3C2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94" name="Rechthoek 93">
            <a:extLst>
              <a:ext uri="{FF2B5EF4-FFF2-40B4-BE49-F238E27FC236}">
                <a16:creationId xmlns:a16="http://schemas.microsoft.com/office/drawing/2014/main" id="{B3B1053A-0B77-4EBD-8336-AB06B06BC1D6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12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ep 2"/>
          <p:cNvGrpSpPr>
            <a:grpSpLocks/>
          </p:cNvGrpSpPr>
          <p:nvPr/>
        </p:nvGrpSpPr>
        <p:grpSpPr bwMode="auto">
          <a:xfrm>
            <a:off x="-1" y="238125"/>
            <a:ext cx="10493376" cy="7369175"/>
            <a:chOff x="-691" y="238125"/>
            <a:chExt cx="10494066" cy="7369027"/>
          </a:xfrm>
        </p:grpSpPr>
        <p:pic>
          <p:nvPicPr>
            <p:cNvPr id="37893" name="Afbeelding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723" t="46222"/>
            <a:stretch>
              <a:fillRect/>
            </a:stretch>
          </p:blipFill>
          <p:spPr bwMode="auto">
            <a:xfrm rot="5400000">
              <a:off x="3574988" y="4907174"/>
              <a:ext cx="1968798" cy="3431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hthoek 6"/>
            <p:cNvSpPr/>
            <p:nvPr/>
          </p:nvSpPr>
          <p:spPr>
            <a:xfrm rot="802619">
              <a:off x="1302734" y="1319191"/>
              <a:ext cx="504858" cy="1079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 rot="1195976">
              <a:off x="988388" y="2460580"/>
              <a:ext cx="2081349" cy="7953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hthoek 29"/>
            <p:cNvSpPr/>
            <p:nvPr/>
          </p:nvSpPr>
          <p:spPr>
            <a:xfrm>
              <a:off x="7324517" y="238125"/>
              <a:ext cx="3168858" cy="12239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Maan 11"/>
            <p:cNvSpPr/>
            <p:nvPr/>
          </p:nvSpPr>
          <p:spPr>
            <a:xfrm rot="5570337">
              <a:off x="4011246" y="3560518"/>
              <a:ext cx="1401735" cy="4154761"/>
            </a:xfrm>
            <a:prstGeom prst="mo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pic>
          <p:nvPicPr>
            <p:cNvPr id="37898" name="Afbeelding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68" r="-5467" b="6840"/>
            <a:stretch/>
          </p:blipFill>
          <p:spPr bwMode="auto">
            <a:xfrm rot="5400000">
              <a:off x="1970972" y="-455544"/>
              <a:ext cx="5369267" cy="93125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hthoek 1"/>
            <p:cNvSpPr/>
            <p:nvPr/>
          </p:nvSpPr>
          <p:spPr>
            <a:xfrm>
              <a:off x="3133241" y="6541961"/>
              <a:ext cx="2711628" cy="444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900" name="Tekstvak 12"/>
            <p:cNvSpPr txBox="1">
              <a:spLocks noChangeArrowheads="1"/>
            </p:cNvSpPr>
            <p:nvPr/>
          </p:nvSpPr>
          <p:spPr bwMode="auto">
            <a:xfrm>
              <a:off x="2762349" y="843564"/>
              <a:ext cx="456237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dirty="0">
                  <a:latin typeface="Calibri" panose="020F0502020204030204" pitchFamily="34" charset="0"/>
                </a:rPr>
                <a:t>Massaspectrum van water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573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ep 68">
            <a:extLst>
              <a:ext uri="{FF2B5EF4-FFF2-40B4-BE49-F238E27FC236}">
                <a16:creationId xmlns:a16="http://schemas.microsoft.com/office/drawing/2014/main" id="{4BC41730-0B4B-4CF2-8005-811F741C8F59}"/>
              </a:ext>
            </a:extLst>
          </p:cNvPr>
          <p:cNvGrpSpPr/>
          <p:nvPr/>
        </p:nvGrpSpPr>
        <p:grpSpPr>
          <a:xfrm>
            <a:off x="6443070" y="2637183"/>
            <a:ext cx="1457812" cy="1046930"/>
            <a:chOff x="6443070" y="2637183"/>
            <a:chExt cx="1457812" cy="1046930"/>
          </a:xfrm>
        </p:grpSpPr>
        <p:sp>
          <p:nvSpPr>
            <p:cNvPr id="70" name="Oval 41">
              <a:extLst>
                <a:ext uri="{FF2B5EF4-FFF2-40B4-BE49-F238E27FC236}">
                  <a16:creationId xmlns:a16="http://schemas.microsoft.com/office/drawing/2014/main" id="{690E65CA-6902-49A2-AA18-BFB3B80C1C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1" name="Oval 43">
              <a:extLst>
                <a:ext uri="{FF2B5EF4-FFF2-40B4-BE49-F238E27FC236}">
                  <a16:creationId xmlns:a16="http://schemas.microsoft.com/office/drawing/2014/main" id="{50A31578-44AF-4FCC-A579-7248DE3A66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2" name="Oval 43">
              <a:extLst>
                <a:ext uri="{FF2B5EF4-FFF2-40B4-BE49-F238E27FC236}">
                  <a16:creationId xmlns:a16="http://schemas.microsoft.com/office/drawing/2014/main" id="{3204C94E-6C7D-43A8-8EB0-E5D354AC63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F4C6780A-CB98-4837-8A4A-AD84500D2DD6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74" name="Oval 41">
                <a:extLst>
                  <a:ext uri="{FF2B5EF4-FFF2-40B4-BE49-F238E27FC236}">
                    <a16:creationId xmlns:a16="http://schemas.microsoft.com/office/drawing/2014/main" id="{E04ABB90-F1D4-4234-86BD-251E854EDF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5" name="Oval 41">
                <a:extLst>
                  <a:ext uri="{FF2B5EF4-FFF2-40B4-BE49-F238E27FC236}">
                    <a16:creationId xmlns:a16="http://schemas.microsoft.com/office/drawing/2014/main" id="{E42C0F9B-56AA-4F95-A858-6D63CA4B9A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6" name="Oval 43">
                <a:extLst>
                  <a:ext uri="{FF2B5EF4-FFF2-40B4-BE49-F238E27FC236}">
                    <a16:creationId xmlns:a16="http://schemas.microsoft.com/office/drawing/2014/main" id="{F9F2602A-36C3-4CC9-8292-3D3BE8EF64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7" name="Oval 43">
                <a:extLst>
                  <a:ext uri="{FF2B5EF4-FFF2-40B4-BE49-F238E27FC236}">
                    <a16:creationId xmlns:a16="http://schemas.microsoft.com/office/drawing/2014/main" id="{3A4DBB8D-C818-4913-96FC-FD92F7F7E8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8" name="Oval 43">
                <a:extLst>
                  <a:ext uri="{FF2B5EF4-FFF2-40B4-BE49-F238E27FC236}">
                    <a16:creationId xmlns:a16="http://schemas.microsoft.com/office/drawing/2014/main" id="{3A95A7B7-F186-47A4-923E-FB2D9015A5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7" name="Oval 43">
                <a:extLst>
                  <a:ext uri="{FF2B5EF4-FFF2-40B4-BE49-F238E27FC236}">
                    <a16:creationId xmlns:a16="http://schemas.microsoft.com/office/drawing/2014/main" id="{FCCB7900-42EF-4B59-ABDB-53BDF5AC4B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8" name="Oval 43">
                <a:extLst>
                  <a:ext uri="{FF2B5EF4-FFF2-40B4-BE49-F238E27FC236}">
                    <a16:creationId xmlns:a16="http://schemas.microsoft.com/office/drawing/2014/main" id="{40F7C69D-110A-4B69-81EA-D9FDE760F0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532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3258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3259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5160964" y="5394325"/>
            <a:ext cx="648000" cy="19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67150" y="4873625"/>
            <a:ext cx="59531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21200" y="5030788"/>
            <a:ext cx="595313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B6AFB064-FBED-4CBA-8959-9CD58F024386}"/>
              </a:ext>
            </a:extLst>
          </p:cNvPr>
          <p:cNvGrpSpPr/>
          <p:nvPr/>
        </p:nvGrpSpPr>
        <p:grpSpPr>
          <a:xfrm>
            <a:off x="3331689" y="2478945"/>
            <a:ext cx="4370296" cy="1213548"/>
            <a:chOff x="3331689" y="2478945"/>
            <a:chExt cx="4370296" cy="1213548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566F3A84-08FD-4141-94E5-3C4949262751}"/>
                </a:ext>
              </a:extLst>
            </p:cNvPr>
            <p:cNvGrpSpPr/>
            <p:nvPr/>
          </p:nvGrpSpPr>
          <p:grpSpPr>
            <a:xfrm>
              <a:off x="3331689" y="2632108"/>
              <a:ext cx="3131209" cy="1060385"/>
              <a:chOff x="3788889" y="2860804"/>
              <a:chExt cx="3131209" cy="1060385"/>
            </a:xfrm>
          </p:grpSpPr>
          <p:sp>
            <p:nvSpPr>
              <p:cNvPr id="33" name="Oval 41">
                <a:extLst>
                  <a:ext uri="{FF2B5EF4-FFF2-40B4-BE49-F238E27FC236}">
                    <a16:creationId xmlns:a16="http://schemas.microsoft.com/office/drawing/2014/main" id="{A0BE2F95-0BA9-404B-A918-55AE08CAB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492112" y="3123445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41">
                <a:extLst>
                  <a:ext uri="{FF2B5EF4-FFF2-40B4-BE49-F238E27FC236}">
                    <a16:creationId xmlns:a16="http://schemas.microsoft.com/office/drawing/2014/main" id="{5763C841-A8B5-40E5-9899-97706C797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096371" y="329123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Oval 41">
                <a:extLst>
                  <a:ext uri="{FF2B5EF4-FFF2-40B4-BE49-F238E27FC236}">
                    <a16:creationId xmlns:a16="http://schemas.microsoft.com/office/drawing/2014/main" id="{7BCE57B7-F2A5-497E-A5BF-FC1124FCF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695695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41">
                <a:extLst>
                  <a:ext uri="{FF2B5EF4-FFF2-40B4-BE49-F238E27FC236}">
                    <a16:creationId xmlns:a16="http://schemas.microsoft.com/office/drawing/2014/main" id="{436AD8D9-154F-4052-859A-0739CD8A5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5280056" y="3282857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id="{90551627-06BB-4DB6-8E72-4C721E3E6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856418" y="3123444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41">
                <a:extLst>
                  <a:ext uri="{FF2B5EF4-FFF2-40B4-BE49-F238E27FC236}">
                    <a16:creationId xmlns:a16="http://schemas.microsoft.com/office/drawing/2014/main" id="{22196344-DCE4-4CAC-87F6-8C52D8858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441226" y="329123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41">
                <a:extLst>
                  <a:ext uri="{FF2B5EF4-FFF2-40B4-BE49-F238E27FC236}">
                    <a16:creationId xmlns:a16="http://schemas.microsoft.com/office/drawing/2014/main" id="{DECAA573-7604-444F-8040-460B02C1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4048359" y="310371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Oval 43">
                <a:extLst>
                  <a:ext uri="{FF2B5EF4-FFF2-40B4-BE49-F238E27FC236}">
                    <a16:creationId xmlns:a16="http://schemas.microsoft.com/office/drawing/2014/main" id="{E14622E2-E7AC-4117-832E-003B919B9B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Oval 43">
                <a:extLst>
                  <a:ext uri="{FF2B5EF4-FFF2-40B4-BE49-F238E27FC236}">
                    <a16:creationId xmlns:a16="http://schemas.microsoft.com/office/drawing/2014/main" id="{3F390E17-81EA-410C-BBD9-E295F30C3F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4122" y="304502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C3DDB03-4582-44A1-8B06-2F1FAA384B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54672" y="304502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Oval 43">
                <a:extLst>
                  <a:ext uri="{FF2B5EF4-FFF2-40B4-BE49-F238E27FC236}">
                    <a16:creationId xmlns:a16="http://schemas.microsoft.com/office/drawing/2014/main" id="{AE7712B4-7344-4250-A479-E596AA70D0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3007" y="350224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9" name="Oval 43">
                <a:extLst>
                  <a:ext uri="{FF2B5EF4-FFF2-40B4-BE49-F238E27FC236}">
                    <a16:creationId xmlns:a16="http://schemas.microsoft.com/office/drawing/2014/main" id="{18114535-5D00-4549-8DFD-B6226D091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351830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" name="Oval 43">
                <a:extLst>
                  <a:ext uri="{FF2B5EF4-FFF2-40B4-BE49-F238E27FC236}">
                    <a16:creationId xmlns:a16="http://schemas.microsoft.com/office/drawing/2014/main" id="{5E5BAB0A-4AA9-445A-890D-ABB563ED38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6" y="3518301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" name="Oval 43">
                <a:extLst>
                  <a:ext uri="{FF2B5EF4-FFF2-40B4-BE49-F238E27FC236}">
                    <a16:creationId xmlns:a16="http://schemas.microsoft.com/office/drawing/2014/main" id="{57A5A033-80E1-4A1E-AD20-8609846F3D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125987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2" name="Oval 43">
                <a:extLst>
                  <a:ext uri="{FF2B5EF4-FFF2-40B4-BE49-F238E27FC236}">
                    <a16:creationId xmlns:a16="http://schemas.microsoft.com/office/drawing/2014/main" id="{BCC602C1-714D-4836-9A07-A5B304C4A8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954299" y="287979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3" name="Oval 43">
                <a:extLst>
                  <a:ext uri="{FF2B5EF4-FFF2-40B4-BE49-F238E27FC236}">
                    <a16:creationId xmlns:a16="http://schemas.microsoft.com/office/drawing/2014/main" id="{4991AC43-BD58-464C-A198-756D8F2DCBE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781206" y="288988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4" name="Oval 43">
                <a:extLst>
                  <a:ext uri="{FF2B5EF4-FFF2-40B4-BE49-F238E27FC236}">
                    <a16:creationId xmlns:a16="http://schemas.microsoft.com/office/drawing/2014/main" id="{FAFD353F-F254-4179-89CE-FE9139751B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86449" y="286080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9" name="Oval 43">
                <a:extLst>
                  <a:ext uri="{FF2B5EF4-FFF2-40B4-BE49-F238E27FC236}">
                    <a16:creationId xmlns:a16="http://schemas.microsoft.com/office/drawing/2014/main" id="{B80980BF-021A-4B61-B890-DFF93240E9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575599" y="3509767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0" name="Oval 43">
                <a:extLst>
                  <a:ext uri="{FF2B5EF4-FFF2-40B4-BE49-F238E27FC236}">
                    <a16:creationId xmlns:a16="http://schemas.microsoft.com/office/drawing/2014/main" id="{0DDBABE8-B63B-4DF8-90DB-7DD2F20E830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3788889" y="321137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" name="Oval 43">
                <a:extLst>
                  <a:ext uri="{FF2B5EF4-FFF2-40B4-BE49-F238E27FC236}">
                    <a16:creationId xmlns:a16="http://schemas.microsoft.com/office/drawing/2014/main" id="{2BE4D828-23E1-4439-8C4C-9DECF13FAD9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4529185" y="3677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" name="Oval 43">
                <a:extLst>
                  <a:ext uri="{FF2B5EF4-FFF2-40B4-BE49-F238E27FC236}">
                    <a16:creationId xmlns:a16="http://schemas.microsoft.com/office/drawing/2014/main" id="{2BDB4E4A-76E1-45C6-95D3-A08CF06B81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5380959" y="367771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3" name="Oval 43">
                <a:extLst>
                  <a:ext uri="{FF2B5EF4-FFF2-40B4-BE49-F238E27FC236}">
                    <a16:creationId xmlns:a16="http://schemas.microsoft.com/office/drawing/2014/main" id="{9B44B10C-6044-40EA-B0F7-26E5EA5307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172293" y="368609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D2DEDC0-4A06-496C-B721-8E990F4D0068}"/>
                </a:ext>
              </a:extLst>
            </p:cNvPr>
            <p:cNvSpPr txBox="1"/>
            <p:nvPr/>
          </p:nvSpPr>
          <p:spPr>
            <a:xfrm>
              <a:off x="7192435" y="2478945"/>
              <a:ext cx="5095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400" dirty="0">
                  <a:solidFill>
                    <a:srgbClr val="FF0000"/>
                  </a:solidFill>
                </a:rPr>
                <a:t>+</a:t>
              </a:r>
            </a:p>
          </p:txBody>
        </p: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A94F6141-088B-4FE6-9BD7-C1DCE0817658}"/>
              </a:ext>
            </a:extLst>
          </p:cNvPr>
          <p:cNvGrpSpPr/>
          <p:nvPr/>
        </p:nvGrpSpPr>
        <p:grpSpPr>
          <a:xfrm>
            <a:off x="6503987" y="5229225"/>
            <a:ext cx="1308102" cy="276225"/>
            <a:chOff x="6588125" y="5229225"/>
            <a:chExt cx="1223963" cy="276225"/>
          </a:xfrm>
        </p:grpSpPr>
        <p:sp>
          <p:nvSpPr>
            <p:cNvPr id="66" name="Tekstvak 4">
              <a:extLst>
                <a:ext uri="{FF2B5EF4-FFF2-40B4-BE49-F238E27FC236}">
                  <a16:creationId xmlns:a16="http://schemas.microsoft.com/office/drawing/2014/main" id="{FBCEAAC3-462A-4ADE-8E6C-1745FE902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5463" y="5229225"/>
              <a:ext cx="54626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200" b="1" dirty="0">
                  <a:solidFill>
                    <a:srgbClr val="FF0000"/>
                  </a:solidFill>
                </a:rPr>
                <a:t>  </a:t>
              </a:r>
              <a:r>
                <a:rPr lang="nl-NL" altLang="nl-NL" sz="1200" b="1" dirty="0">
                  <a:solidFill>
                    <a:srgbClr val="1306BA"/>
                  </a:solidFill>
                </a:rPr>
                <a:t>-29</a:t>
              </a:r>
            </a:p>
          </p:txBody>
        </p:sp>
        <p:cxnSp>
          <p:nvCxnSpPr>
            <p:cNvPr id="67" name="Rechte verbindingslijn met pijl 66">
              <a:extLst>
                <a:ext uri="{FF2B5EF4-FFF2-40B4-BE49-F238E27FC236}">
                  <a16:creationId xmlns:a16="http://schemas.microsoft.com/office/drawing/2014/main" id="{29B3D1A2-64B3-4208-92A9-7B7C34A95C66}"/>
                </a:ext>
              </a:extLst>
            </p:cNvPr>
            <p:cNvCxnSpPr/>
            <p:nvPr/>
          </p:nvCxnSpPr>
          <p:spPr>
            <a:xfrm flipH="1">
              <a:off x="6588125" y="5505450"/>
              <a:ext cx="1223963" cy="0"/>
            </a:xfrm>
            <a:prstGeom prst="straightConnector1">
              <a:avLst/>
            </a:prstGeom>
            <a:ln w="1270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kstvak 63">
            <a:extLst>
              <a:ext uri="{FF2B5EF4-FFF2-40B4-BE49-F238E27FC236}">
                <a16:creationId xmlns:a16="http://schemas.microsoft.com/office/drawing/2014/main" id="{1554E047-8CB2-4781-B424-C5A957B3F43B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sp>
        <p:nvSpPr>
          <p:cNvPr id="80" name="Tekstvak 79">
            <a:extLst>
              <a:ext uri="{FF2B5EF4-FFF2-40B4-BE49-F238E27FC236}">
                <a16:creationId xmlns:a16="http://schemas.microsoft.com/office/drawing/2014/main" id="{F438B7F2-E840-4756-8837-387860576783}"/>
              </a:ext>
            </a:extLst>
          </p:cNvPr>
          <p:cNvSpPr txBox="1"/>
          <p:nvPr/>
        </p:nvSpPr>
        <p:spPr>
          <a:xfrm>
            <a:off x="8058547" y="3693521"/>
            <a:ext cx="56219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43 u</a:t>
            </a:r>
          </a:p>
        </p:txBody>
      </p:sp>
      <p:grpSp>
        <p:nvGrpSpPr>
          <p:cNvPr id="79" name="Groep 78">
            <a:extLst>
              <a:ext uri="{FF2B5EF4-FFF2-40B4-BE49-F238E27FC236}">
                <a16:creationId xmlns:a16="http://schemas.microsoft.com/office/drawing/2014/main" id="{22E6206F-149D-4D62-87A7-0059080C0495}"/>
              </a:ext>
            </a:extLst>
          </p:cNvPr>
          <p:cNvGrpSpPr/>
          <p:nvPr/>
        </p:nvGrpSpPr>
        <p:grpSpPr>
          <a:xfrm>
            <a:off x="7502400" y="2628000"/>
            <a:ext cx="1457812" cy="1046930"/>
            <a:chOff x="6443070" y="2637183"/>
            <a:chExt cx="1457812" cy="1046930"/>
          </a:xfrm>
        </p:grpSpPr>
        <p:sp>
          <p:nvSpPr>
            <p:cNvPr id="81" name="Oval 41">
              <a:extLst>
                <a:ext uri="{FF2B5EF4-FFF2-40B4-BE49-F238E27FC236}">
                  <a16:creationId xmlns:a16="http://schemas.microsoft.com/office/drawing/2014/main" id="{E328BC78-EFAE-4768-A418-1B28EF7189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72404">
              <a:off x="6443070" y="3054884"/>
              <a:ext cx="427986" cy="39211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43">
              <a:extLst>
                <a:ext uri="{FF2B5EF4-FFF2-40B4-BE49-F238E27FC236}">
                  <a16:creationId xmlns:a16="http://schemas.microsoft.com/office/drawing/2014/main" id="{BD1A0209-F6A8-4C19-8187-CC7E085583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7" y="2816326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3" name="Oval 43">
              <a:extLst>
                <a:ext uri="{FF2B5EF4-FFF2-40B4-BE49-F238E27FC236}">
                  <a16:creationId xmlns:a16="http://schemas.microsoft.com/office/drawing/2014/main" id="{6BBBBA4A-F22A-443D-8124-BD6D1E2B28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1572404">
              <a:off x="6541578" y="3449018"/>
              <a:ext cx="256964" cy="235095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grpSp>
          <p:nvGrpSpPr>
            <p:cNvPr id="84" name="Groep 83">
              <a:extLst>
                <a:ext uri="{FF2B5EF4-FFF2-40B4-BE49-F238E27FC236}">
                  <a16:creationId xmlns:a16="http://schemas.microsoft.com/office/drawing/2014/main" id="{FB937CF7-35E1-4787-8BC9-9646C07C2813}"/>
                </a:ext>
              </a:extLst>
            </p:cNvPr>
            <p:cNvGrpSpPr/>
            <p:nvPr/>
          </p:nvGrpSpPr>
          <p:grpSpPr>
            <a:xfrm>
              <a:off x="6831331" y="2637183"/>
              <a:ext cx="1069551" cy="1029750"/>
              <a:chOff x="6831331" y="2637183"/>
              <a:chExt cx="1069551" cy="1029750"/>
            </a:xfrm>
          </p:grpSpPr>
          <p:sp>
            <p:nvSpPr>
              <p:cNvPr id="85" name="Oval 41">
                <a:extLst>
                  <a:ext uri="{FF2B5EF4-FFF2-40B4-BE49-F238E27FC236}">
                    <a16:creationId xmlns:a16="http://schemas.microsoft.com/office/drawing/2014/main" id="{9FF8F5FB-4DE8-42ED-8F10-FB1767CA6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6831331" y="2875658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6" name="Oval 41">
                <a:extLst>
                  <a:ext uri="{FF2B5EF4-FFF2-40B4-BE49-F238E27FC236}">
                    <a16:creationId xmlns:a16="http://schemas.microsoft.com/office/drawing/2014/main" id="{862F13DA-A005-4206-A2E8-A0EDBDCCE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572404">
                <a:off x="7216525" y="3033753"/>
                <a:ext cx="427986" cy="39211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9" name="Oval 43">
                <a:extLst>
                  <a:ext uri="{FF2B5EF4-FFF2-40B4-BE49-F238E27FC236}">
                    <a16:creationId xmlns:a16="http://schemas.microsoft.com/office/drawing/2014/main" id="{DA4459E5-2D05-4C0C-AB18-3EBA561884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643918" y="3087362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0" name="Oval 43">
                <a:extLst>
                  <a:ext uri="{FF2B5EF4-FFF2-40B4-BE49-F238E27FC236}">
                    <a16:creationId xmlns:a16="http://schemas.microsoft.com/office/drawing/2014/main" id="{403DB218-8F46-4CBB-BDD8-9ADA6B146EA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26771" y="2816326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1" name="Oval 43">
                <a:extLst>
                  <a:ext uri="{FF2B5EF4-FFF2-40B4-BE49-F238E27FC236}">
                    <a16:creationId xmlns:a16="http://schemas.microsoft.com/office/drawing/2014/main" id="{C6601488-B3C0-4A98-9F8D-33B43A8C82A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35646" y="2637183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" name="Oval 43">
                <a:extLst>
                  <a:ext uri="{FF2B5EF4-FFF2-40B4-BE49-F238E27FC236}">
                    <a16:creationId xmlns:a16="http://schemas.microsoft.com/office/drawing/2014/main" id="{0B712E18-8F86-465B-AE0D-10D9FE27094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7302035" y="3431838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Oval 43">
                <a:extLst>
                  <a:ext uri="{FF2B5EF4-FFF2-40B4-BE49-F238E27FC236}">
                    <a16:creationId xmlns:a16="http://schemas.microsoft.com/office/drawing/2014/main" id="{4922F1D6-6D07-4C09-9BAB-8E7569AC318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572404">
                <a:off x="6912792" y="3273544"/>
                <a:ext cx="256964" cy="23509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68" name="Ovaal 67">
            <a:extLst>
              <a:ext uri="{FF2B5EF4-FFF2-40B4-BE49-F238E27FC236}">
                <a16:creationId xmlns:a16="http://schemas.microsoft.com/office/drawing/2014/main" id="{AB8EF401-C6E0-44F4-871A-9D6D197A5ACD}"/>
              </a:ext>
            </a:extLst>
          </p:cNvPr>
          <p:cNvSpPr/>
          <p:nvPr/>
        </p:nvSpPr>
        <p:spPr>
          <a:xfrm>
            <a:off x="2944800" y="1377009"/>
            <a:ext cx="456460" cy="4381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3" name="Groep 92">
            <a:extLst>
              <a:ext uri="{FF2B5EF4-FFF2-40B4-BE49-F238E27FC236}">
                <a16:creationId xmlns:a16="http://schemas.microsoft.com/office/drawing/2014/main" id="{8102D44D-D1C9-4667-B3A2-3EC7E29A392D}"/>
              </a:ext>
            </a:extLst>
          </p:cNvPr>
          <p:cNvGrpSpPr/>
          <p:nvPr/>
        </p:nvGrpSpPr>
        <p:grpSpPr>
          <a:xfrm>
            <a:off x="2260800" y="5902325"/>
            <a:ext cx="5694650" cy="809625"/>
            <a:chOff x="2260800" y="5902325"/>
            <a:chExt cx="5694650" cy="809625"/>
          </a:xfrm>
        </p:grpSpPr>
        <p:pic>
          <p:nvPicPr>
            <p:cNvPr id="94" name="Picture 6">
              <a:extLst>
                <a:ext uri="{FF2B5EF4-FFF2-40B4-BE49-F238E27FC236}">
                  <a16:creationId xmlns:a16="http://schemas.microsoft.com/office/drawing/2014/main" id="{4EFFC25D-D332-445C-AE08-D0CFD652A1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156" t="3761" r="5610" b="87462"/>
            <a:stretch/>
          </p:blipFill>
          <p:spPr bwMode="auto">
            <a:xfrm>
              <a:off x="4939200" y="6280150"/>
              <a:ext cx="3016250" cy="43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5" name="PIJL-OMLAAG 43">
              <a:extLst>
                <a:ext uri="{FF2B5EF4-FFF2-40B4-BE49-F238E27FC236}">
                  <a16:creationId xmlns:a16="http://schemas.microsoft.com/office/drawing/2014/main" id="{1C4C9406-0A8D-4422-961B-1705217CE798}"/>
                </a:ext>
              </a:extLst>
            </p:cNvPr>
            <p:cNvSpPr/>
            <p:nvPr/>
          </p:nvSpPr>
          <p:spPr>
            <a:xfrm>
              <a:off x="5724525" y="5902325"/>
              <a:ext cx="215900" cy="40481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pic>
          <p:nvPicPr>
            <p:cNvPr id="96" name="Picture 6">
              <a:extLst>
                <a:ext uri="{FF2B5EF4-FFF2-40B4-BE49-F238E27FC236}">
                  <a16:creationId xmlns:a16="http://schemas.microsoft.com/office/drawing/2014/main" id="{3DDBF975-D461-4D82-9332-70920FDDE15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160" t="3761" r="46806" b="88046"/>
            <a:stretch/>
          </p:blipFill>
          <p:spPr bwMode="auto">
            <a:xfrm>
              <a:off x="2260800" y="6294438"/>
              <a:ext cx="1465200" cy="403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7" name="Tekstvak 16">
              <a:extLst>
                <a:ext uri="{FF2B5EF4-FFF2-40B4-BE49-F238E27FC236}">
                  <a16:creationId xmlns:a16="http://schemas.microsoft.com/office/drawing/2014/main" id="{F1E798DF-EAFD-4BD5-89D7-6D14A63338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6749" y="6169870"/>
              <a:ext cx="51601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1400" b="1" dirty="0"/>
                <a:t>                 </a:t>
              </a:r>
              <a:r>
                <a:rPr lang="nl-NL" altLang="nl-NL" sz="1400" b="1" dirty="0">
                  <a:solidFill>
                    <a:srgbClr val="FF0000"/>
                  </a:solidFill>
                  <a:latin typeface="Rockwell Extra Bold" panose="02060903040505020403" pitchFamily="18" charset="0"/>
                </a:rPr>
                <a:t>+                          +                                                                             </a:t>
              </a:r>
              <a:r>
                <a:rPr lang="nl-NL" altLang="nl-NL" sz="1400" b="1" dirty="0">
                  <a:solidFill>
                    <a:srgbClr val="FF0000"/>
                  </a:solidFill>
                </a:rPr>
                <a:t>	</a:t>
              </a:r>
              <a:r>
                <a:rPr lang="nl-NL" altLang="nl-NL" sz="1400" b="1" dirty="0"/>
                <a:t>				      </a:t>
              </a:r>
            </a:p>
          </p:txBody>
        </p:sp>
        <p:sp>
          <p:nvSpPr>
            <p:cNvPr id="98" name="PIJL-OMLAAG 49">
              <a:extLst>
                <a:ext uri="{FF2B5EF4-FFF2-40B4-BE49-F238E27FC236}">
                  <a16:creationId xmlns:a16="http://schemas.microsoft.com/office/drawing/2014/main" id="{B0806E13-F06F-4204-B669-6641D87B4D49}"/>
                </a:ext>
              </a:extLst>
            </p:cNvPr>
            <p:cNvSpPr/>
            <p:nvPr/>
          </p:nvSpPr>
          <p:spPr>
            <a:xfrm>
              <a:off x="3095625" y="5930901"/>
              <a:ext cx="215900" cy="4048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sp>
        <p:nvSpPr>
          <p:cNvPr id="99" name="Rechthoek 98">
            <a:extLst>
              <a:ext uri="{FF2B5EF4-FFF2-40B4-BE49-F238E27FC236}">
                <a16:creationId xmlns:a16="http://schemas.microsoft.com/office/drawing/2014/main" id="{013805D7-3B25-4487-BAB7-1FD94B373580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100" name="Rechthoek 99">
            <a:extLst>
              <a:ext uri="{FF2B5EF4-FFF2-40B4-BE49-F238E27FC236}">
                <a16:creationId xmlns:a16="http://schemas.microsoft.com/office/drawing/2014/main" id="{78F65AE9-9BA7-464D-A755-D2629F940668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1" name="Ovaal 100">
            <a:extLst>
              <a:ext uri="{FF2B5EF4-FFF2-40B4-BE49-F238E27FC236}">
                <a16:creationId xmlns:a16="http://schemas.microsoft.com/office/drawing/2014/main" id="{9098A8C7-53BE-44B7-A0D9-83F50F79938E}"/>
              </a:ext>
            </a:extLst>
          </p:cNvPr>
          <p:cNvSpPr/>
          <p:nvPr/>
        </p:nvSpPr>
        <p:spPr>
          <a:xfrm>
            <a:off x="5596199" y="5133975"/>
            <a:ext cx="456460" cy="4381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132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9395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9399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0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9401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5843589" y="5484813"/>
            <a:ext cx="619124" cy="10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60963" y="5424488"/>
            <a:ext cx="620712" cy="100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48100" y="4873625"/>
            <a:ext cx="61436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05326" y="5030788"/>
            <a:ext cx="611188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3201193" y="4816475"/>
            <a:ext cx="60722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940425" y="5184775"/>
            <a:ext cx="369888" cy="339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05662F0-9B1A-4234-AED5-DFE773B36697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019FFBE7-D084-4F0D-8BC9-99B42B5F544E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D51A7538-5AFD-4834-9D70-C13B85CBC636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9ABD078-1C53-43B2-9800-6DDC7A49B63A}"/>
              </a:ext>
            </a:extLst>
          </p:cNvPr>
          <p:cNvSpPr txBox="1"/>
          <p:nvPr/>
        </p:nvSpPr>
        <p:spPr>
          <a:xfrm>
            <a:off x="3892602" y="2162443"/>
            <a:ext cx="4238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rgbClr val="FF0000"/>
                </a:solidFill>
              </a:rPr>
              <a:t>Ga ervan uit dat per moleculair-ion één binding wordt verbroken bij de fragmentatie .</a:t>
            </a:r>
          </a:p>
        </p:txBody>
      </p:sp>
    </p:spTree>
    <p:extLst>
      <p:ext uri="{BB962C8B-B14F-4D97-AF65-F5344CB8AC3E}">
        <p14:creationId xmlns:p14="http://schemas.microsoft.com/office/powerpoint/2010/main" val="372249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9395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9399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0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9401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5843589" y="5484813"/>
            <a:ext cx="619124" cy="10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60963" y="5424488"/>
            <a:ext cx="620712" cy="100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48100" y="4873625"/>
            <a:ext cx="61436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05326" y="5030788"/>
            <a:ext cx="611188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3201193" y="4816475"/>
            <a:ext cx="60722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940425" y="5184775"/>
            <a:ext cx="369888" cy="339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DF157BE-3091-4063-AEA8-B0E838D6096A}"/>
              </a:ext>
            </a:extLst>
          </p:cNvPr>
          <p:cNvSpPr txBox="1"/>
          <p:nvPr/>
        </p:nvSpPr>
        <p:spPr>
          <a:xfrm>
            <a:off x="3892602" y="2162443"/>
            <a:ext cx="42385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Ga ervan uit dat per moleculair-ion bij de fragmentatie één binding wordt verbroken.</a:t>
            </a:r>
          </a:p>
          <a:p>
            <a:endParaRPr lang="nl-NL" sz="1600" dirty="0">
              <a:solidFill>
                <a:srgbClr val="FF0000"/>
              </a:solidFill>
            </a:endParaRPr>
          </a:p>
          <a:p>
            <a:r>
              <a:rPr lang="nl-NL" sz="1600" dirty="0">
                <a:solidFill>
                  <a:srgbClr val="FF0000"/>
                </a:solidFill>
              </a:rPr>
              <a:t>Niet alle te verwachten fragmenten ontstaan ook daadwerkelijk en ontbreken dus in het spectrum.                                                     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05662F0-9B1A-4234-AED5-DFE773B36697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D296611C-4295-477F-8A29-AFEACB8E5B13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3DE65127-AFF6-4199-8CAE-209E07F9548B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636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9395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9399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0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9401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5843589" y="5484813"/>
            <a:ext cx="619124" cy="10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60963" y="5424488"/>
            <a:ext cx="620712" cy="100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48100" y="4873625"/>
            <a:ext cx="61436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05326" y="5030788"/>
            <a:ext cx="611188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3201193" y="4816475"/>
            <a:ext cx="60722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940425" y="5184775"/>
            <a:ext cx="369888" cy="339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05662F0-9B1A-4234-AED5-DFE773B36697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C1421B6-CDF5-45A3-9CA1-11F002FEBB64}"/>
              </a:ext>
            </a:extLst>
          </p:cNvPr>
          <p:cNvSpPr txBox="1"/>
          <p:nvPr/>
        </p:nvSpPr>
        <p:spPr>
          <a:xfrm>
            <a:off x="1713398" y="5193655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4" name="Vrije vorm 15">
            <a:extLst>
              <a:ext uri="{FF2B5EF4-FFF2-40B4-BE49-F238E27FC236}">
                <a16:creationId xmlns:a16="http://schemas.microsoft.com/office/drawing/2014/main" id="{D40AAE79-03E5-4082-84D0-EEF25FCDFF22}"/>
              </a:ext>
            </a:extLst>
          </p:cNvPr>
          <p:cNvSpPr/>
          <p:nvPr/>
        </p:nvSpPr>
        <p:spPr>
          <a:xfrm>
            <a:off x="7236000" y="1497984"/>
            <a:ext cx="45719" cy="494951"/>
          </a:xfrm>
          <a:custGeom>
            <a:avLst/>
            <a:gdLst>
              <a:gd name="connsiteX0" fmla="*/ 75501 w 75501"/>
              <a:gd name="connsiteY0" fmla="*/ 0 h 494951"/>
              <a:gd name="connsiteX1" fmla="*/ 50334 w 75501"/>
              <a:gd name="connsiteY1" fmla="*/ 100668 h 494951"/>
              <a:gd name="connsiteX2" fmla="*/ 41945 w 75501"/>
              <a:gd name="connsiteY2" fmla="*/ 125835 h 494951"/>
              <a:gd name="connsiteX3" fmla="*/ 0 w 75501"/>
              <a:gd name="connsiteY3" fmla="*/ 201336 h 494951"/>
              <a:gd name="connsiteX4" fmla="*/ 8389 w 75501"/>
              <a:gd name="connsiteY4" fmla="*/ 335560 h 494951"/>
              <a:gd name="connsiteX5" fmla="*/ 16778 w 75501"/>
              <a:gd name="connsiteY5" fmla="*/ 369116 h 494951"/>
              <a:gd name="connsiteX6" fmla="*/ 33556 w 75501"/>
              <a:gd name="connsiteY6" fmla="*/ 394283 h 494951"/>
              <a:gd name="connsiteX7" fmla="*/ 50334 w 75501"/>
              <a:gd name="connsiteY7" fmla="*/ 444617 h 494951"/>
              <a:gd name="connsiteX8" fmla="*/ 67112 w 75501"/>
              <a:gd name="connsiteY8" fmla="*/ 469784 h 494951"/>
              <a:gd name="connsiteX9" fmla="*/ 75501 w 75501"/>
              <a:gd name="connsiteY9" fmla="*/ 494951 h 4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501" h="494951">
                <a:moveTo>
                  <a:pt x="75501" y="0"/>
                </a:moveTo>
                <a:cubicBezTo>
                  <a:pt x="64205" y="67779"/>
                  <a:pt x="72491" y="34197"/>
                  <a:pt x="50334" y="100668"/>
                </a:cubicBezTo>
                <a:cubicBezTo>
                  <a:pt x="47538" y="109057"/>
                  <a:pt x="46850" y="118477"/>
                  <a:pt x="41945" y="125835"/>
                </a:cubicBezTo>
                <a:cubicBezTo>
                  <a:pt x="3484" y="183527"/>
                  <a:pt x="14766" y="157039"/>
                  <a:pt x="0" y="201336"/>
                </a:cubicBezTo>
                <a:cubicBezTo>
                  <a:pt x="2796" y="246077"/>
                  <a:pt x="3928" y="290954"/>
                  <a:pt x="8389" y="335560"/>
                </a:cubicBezTo>
                <a:cubicBezTo>
                  <a:pt x="9536" y="347032"/>
                  <a:pt x="12236" y="358519"/>
                  <a:pt x="16778" y="369116"/>
                </a:cubicBezTo>
                <a:cubicBezTo>
                  <a:pt x="20750" y="378383"/>
                  <a:pt x="29461" y="385070"/>
                  <a:pt x="33556" y="394283"/>
                </a:cubicBezTo>
                <a:cubicBezTo>
                  <a:pt x="40739" y="410444"/>
                  <a:pt x="40524" y="429902"/>
                  <a:pt x="50334" y="444617"/>
                </a:cubicBezTo>
                <a:cubicBezTo>
                  <a:pt x="55927" y="453006"/>
                  <a:pt x="62603" y="460766"/>
                  <a:pt x="67112" y="469784"/>
                </a:cubicBezTo>
                <a:cubicBezTo>
                  <a:pt x="71067" y="477693"/>
                  <a:pt x="75501" y="494951"/>
                  <a:pt x="75501" y="4949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0F496E7-A34D-404E-9078-BB16CB00660B}"/>
              </a:ext>
            </a:extLst>
          </p:cNvPr>
          <p:cNvSpPr txBox="1"/>
          <p:nvPr/>
        </p:nvSpPr>
        <p:spPr>
          <a:xfrm>
            <a:off x="7455318" y="1387318"/>
            <a:ext cx="30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F7D03596-4421-4143-87E0-253360584589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7D642174-3F81-4011-9449-EBFE53277206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A749205-7565-4A2D-85C8-608FA1554F12}"/>
              </a:ext>
            </a:extLst>
          </p:cNvPr>
          <p:cNvSpPr txBox="1"/>
          <p:nvPr/>
        </p:nvSpPr>
        <p:spPr>
          <a:xfrm>
            <a:off x="3892602" y="2162443"/>
            <a:ext cx="423852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Ga ervan uit dat per moleculair-ion bij de fragmentatie één binding wordt verbroken.</a:t>
            </a:r>
          </a:p>
          <a:p>
            <a:endParaRPr lang="nl-NL" sz="1600" dirty="0">
              <a:solidFill>
                <a:srgbClr val="FF0000"/>
              </a:solidFill>
            </a:endParaRPr>
          </a:p>
          <a:p>
            <a:r>
              <a:rPr lang="nl-NL" sz="1600" dirty="0"/>
              <a:t>Niet alle te verwachten fragmenten ontstaan ook daadwerkelijk en ontbreken dus in het spectrum.</a:t>
            </a:r>
          </a:p>
          <a:p>
            <a:endParaRPr lang="nl-NL" sz="1600" dirty="0">
              <a:solidFill>
                <a:srgbClr val="FF0000"/>
              </a:solidFill>
            </a:endParaRPr>
          </a:p>
          <a:p>
            <a:r>
              <a:rPr lang="nl-NL" sz="1600" dirty="0"/>
              <a:t>Bijv. </a:t>
            </a:r>
            <a:r>
              <a:rPr lang="nl-NL" sz="1600" dirty="0">
                <a:solidFill>
                  <a:srgbClr val="FF0000"/>
                </a:solidFill>
              </a:rPr>
              <a:t>CH</a:t>
            </a:r>
            <a:r>
              <a:rPr lang="nl-NL" sz="1600" baseline="-25000" dirty="0">
                <a:solidFill>
                  <a:srgbClr val="FF0000"/>
                </a:solidFill>
              </a:rPr>
              <a:t>3</a:t>
            </a:r>
            <a:r>
              <a:rPr lang="nl-NL" sz="1600" baseline="30000" dirty="0">
                <a:solidFill>
                  <a:srgbClr val="FF0000"/>
                </a:solidFill>
              </a:rPr>
              <a:t>+</a:t>
            </a:r>
            <a:r>
              <a:rPr lang="nl-NL" sz="1600" dirty="0">
                <a:solidFill>
                  <a:srgbClr val="FF0000"/>
                </a:solidFill>
              </a:rPr>
              <a:t>   m/z=15</a:t>
            </a:r>
          </a:p>
          <a:p>
            <a:r>
              <a:rPr lang="nl-NL" sz="1600" dirty="0">
                <a:solidFill>
                  <a:srgbClr val="FF0000"/>
                </a:solidFill>
              </a:rPr>
              <a:t>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468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9395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9399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0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9401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5843589" y="5484813"/>
            <a:ext cx="619124" cy="10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60963" y="5424488"/>
            <a:ext cx="620712" cy="100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48100" y="4873625"/>
            <a:ext cx="61436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05326" y="5030788"/>
            <a:ext cx="611188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3201193" y="4816475"/>
            <a:ext cx="60722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940425" y="5184775"/>
            <a:ext cx="369888" cy="339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05662F0-9B1A-4234-AED5-DFE773B36697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C1421B6-CDF5-45A3-9CA1-11F002FEBB64}"/>
              </a:ext>
            </a:extLst>
          </p:cNvPr>
          <p:cNvSpPr txBox="1"/>
          <p:nvPr/>
        </p:nvSpPr>
        <p:spPr>
          <a:xfrm>
            <a:off x="1713398" y="5193655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4" name="Vrije vorm 15">
            <a:extLst>
              <a:ext uri="{FF2B5EF4-FFF2-40B4-BE49-F238E27FC236}">
                <a16:creationId xmlns:a16="http://schemas.microsoft.com/office/drawing/2014/main" id="{D40AAE79-03E5-4082-84D0-EEF25FCDFF22}"/>
              </a:ext>
            </a:extLst>
          </p:cNvPr>
          <p:cNvSpPr/>
          <p:nvPr/>
        </p:nvSpPr>
        <p:spPr>
          <a:xfrm>
            <a:off x="7236000" y="1497984"/>
            <a:ext cx="45719" cy="494951"/>
          </a:xfrm>
          <a:custGeom>
            <a:avLst/>
            <a:gdLst>
              <a:gd name="connsiteX0" fmla="*/ 75501 w 75501"/>
              <a:gd name="connsiteY0" fmla="*/ 0 h 494951"/>
              <a:gd name="connsiteX1" fmla="*/ 50334 w 75501"/>
              <a:gd name="connsiteY1" fmla="*/ 100668 h 494951"/>
              <a:gd name="connsiteX2" fmla="*/ 41945 w 75501"/>
              <a:gd name="connsiteY2" fmla="*/ 125835 h 494951"/>
              <a:gd name="connsiteX3" fmla="*/ 0 w 75501"/>
              <a:gd name="connsiteY3" fmla="*/ 201336 h 494951"/>
              <a:gd name="connsiteX4" fmla="*/ 8389 w 75501"/>
              <a:gd name="connsiteY4" fmla="*/ 335560 h 494951"/>
              <a:gd name="connsiteX5" fmla="*/ 16778 w 75501"/>
              <a:gd name="connsiteY5" fmla="*/ 369116 h 494951"/>
              <a:gd name="connsiteX6" fmla="*/ 33556 w 75501"/>
              <a:gd name="connsiteY6" fmla="*/ 394283 h 494951"/>
              <a:gd name="connsiteX7" fmla="*/ 50334 w 75501"/>
              <a:gd name="connsiteY7" fmla="*/ 444617 h 494951"/>
              <a:gd name="connsiteX8" fmla="*/ 67112 w 75501"/>
              <a:gd name="connsiteY8" fmla="*/ 469784 h 494951"/>
              <a:gd name="connsiteX9" fmla="*/ 75501 w 75501"/>
              <a:gd name="connsiteY9" fmla="*/ 494951 h 4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501" h="494951">
                <a:moveTo>
                  <a:pt x="75501" y="0"/>
                </a:moveTo>
                <a:cubicBezTo>
                  <a:pt x="64205" y="67779"/>
                  <a:pt x="72491" y="34197"/>
                  <a:pt x="50334" y="100668"/>
                </a:cubicBezTo>
                <a:cubicBezTo>
                  <a:pt x="47538" y="109057"/>
                  <a:pt x="46850" y="118477"/>
                  <a:pt x="41945" y="125835"/>
                </a:cubicBezTo>
                <a:cubicBezTo>
                  <a:pt x="3484" y="183527"/>
                  <a:pt x="14766" y="157039"/>
                  <a:pt x="0" y="201336"/>
                </a:cubicBezTo>
                <a:cubicBezTo>
                  <a:pt x="2796" y="246077"/>
                  <a:pt x="3928" y="290954"/>
                  <a:pt x="8389" y="335560"/>
                </a:cubicBezTo>
                <a:cubicBezTo>
                  <a:pt x="9536" y="347032"/>
                  <a:pt x="12236" y="358519"/>
                  <a:pt x="16778" y="369116"/>
                </a:cubicBezTo>
                <a:cubicBezTo>
                  <a:pt x="20750" y="378383"/>
                  <a:pt x="29461" y="385070"/>
                  <a:pt x="33556" y="394283"/>
                </a:cubicBezTo>
                <a:cubicBezTo>
                  <a:pt x="40739" y="410444"/>
                  <a:pt x="40524" y="429902"/>
                  <a:pt x="50334" y="444617"/>
                </a:cubicBezTo>
                <a:cubicBezTo>
                  <a:pt x="55927" y="453006"/>
                  <a:pt x="62603" y="460766"/>
                  <a:pt x="67112" y="469784"/>
                </a:cubicBezTo>
                <a:cubicBezTo>
                  <a:pt x="71067" y="477693"/>
                  <a:pt x="75501" y="494951"/>
                  <a:pt x="75501" y="4949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0F496E7-A34D-404E-9078-BB16CB00660B}"/>
              </a:ext>
            </a:extLst>
          </p:cNvPr>
          <p:cNvSpPr txBox="1"/>
          <p:nvPr/>
        </p:nvSpPr>
        <p:spPr>
          <a:xfrm>
            <a:off x="6934159" y="1355646"/>
            <a:ext cx="30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F7D03596-4421-4143-87E0-253360584589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7D642174-3F81-4011-9449-EBFE53277206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A749205-7565-4A2D-85C8-608FA1554F12}"/>
              </a:ext>
            </a:extLst>
          </p:cNvPr>
          <p:cNvSpPr txBox="1"/>
          <p:nvPr/>
        </p:nvSpPr>
        <p:spPr>
          <a:xfrm>
            <a:off x="3892602" y="2162443"/>
            <a:ext cx="423852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Ga ervan uit dat per moleculair-ion bij de fragmentatie één binding wordt verbroken.</a:t>
            </a:r>
          </a:p>
          <a:p>
            <a:endParaRPr lang="nl-NL" sz="1600" dirty="0">
              <a:solidFill>
                <a:srgbClr val="FF0000"/>
              </a:solidFill>
            </a:endParaRPr>
          </a:p>
          <a:p>
            <a:r>
              <a:rPr lang="nl-NL" sz="1600" dirty="0"/>
              <a:t>Niet alle te verwachten fragmenten ontstaan ook daadwerkelijk en ontbreken dus in het spectrum.</a:t>
            </a:r>
          </a:p>
          <a:p>
            <a:endParaRPr lang="nl-NL" sz="1600" dirty="0">
              <a:solidFill>
                <a:srgbClr val="FF0000"/>
              </a:solidFill>
            </a:endParaRPr>
          </a:p>
          <a:p>
            <a:r>
              <a:rPr lang="nl-NL" sz="1600" dirty="0"/>
              <a:t>Bijv. CH</a:t>
            </a:r>
            <a:r>
              <a:rPr lang="nl-NL" sz="1600" baseline="-25000" dirty="0"/>
              <a:t>3</a:t>
            </a:r>
            <a:r>
              <a:rPr lang="nl-NL" sz="1600" baseline="30000" dirty="0"/>
              <a:t>+</a:t>
            </a:r>
            <a:r>
              <a:rPr lang="nl-NL" sz="1600" dirty="0"/>
              <a:t>   m/z=15   en   </a:t>
            </a:r>
            <a:r>
              <a:rPr lang="nl-NL" sz="1600" dirty="0">
                <a:solidFill>
                  <a:srgbClr val="FF0000"/>
                </a:solidFill>
              </a:rPr>
              <a:t>C</a:t>
            </a:r>
            <a:r>
              <a:rPr lang="nl-NL" sz="1600" baseline="-25000" dirty="0">
                <a:solidFill>
                  <a:srgbClr val="FF0000"/>
                </a:solidFill>
              </a:rPr>
              <a:t>9</a:t>
            </a:r>
            <a:r>
              <a:rPr lang="nl-NL" sz="1600" dirty="0">
                <a:solidFill>
                  <a:srgbClr val="FF0000"/>
                </a:solidFill>
              </a:rPr>
              <a:t>H</a:t>
            </a:r>
            <a:r>
              <a:rPr lang="nl-NL" sz="1600" baseline="-25000" dirty="0">
                <a:solidFill>
                  <a:srgbClr val="FF0000"/>
                </a:solidFill>
              </a:rPr>
              <a:t>19</a:t>
            </a:r>
            <a:r>
              <a:rPr lang="nl-NL" sz="1600" baseline="30000" dirty="0">
                <a:solidFill>
                  <a:srgbClr val="FF0000"/>
                </a:solidFill>
              </a:rPr>
              <a:t>+</a:t>
            </a:r>
            <a:r>
              <a:rPr lang="nl-NL" sz="1600" dirty="0">
                <a:solidFill>
                  <a:srgbClr val="FF0000"/>
                </a:solidFill>
              </a:rPr>
              <a:t>   m/z=127</a:t>
            </a:r>
          </a:p>
          <a:p>
            <a:r>
              <a:rPr lang="nl-NL" sz="1600" dirty="0">
                <a:solidFill>
                  <a:srgbClr val="FF0000"/>
                </a:solidFill>
              </a:rPr>
              <a:t>                                                   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83BCEBB3-861B-4DE2-958C-6A1494CC50D8}"/>
              </a:ext>
            </a:extLst>
          </p:cNvPr>
          <p:cNvSpPr txBox="1"/>
          <p:nvPr/>
        </p:nvSpPr>
        <p:spPr>
          <a:xfrm>
            <a:off x="6970557" y="5193655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8650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92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9395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van decaan C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en-US" altLang="nl-NL" sz="24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22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4438" y="2276475"/>
            <a:ext cx="6477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365750" y="5281613"/>
            <a:ext cx="215900" cy="142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59399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284788"/>
            <a:ext cx="298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0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5091113"/>
            <a:ext cx="298450" cy="201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9401" name="Afbeelding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38" y="4941888"/>
            <a:ext cx="296862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hthoek 10"/>
          <p:cNvSpPr/>
          <p:nvPr/>
        </p:nvSpPr>
        <p:spPr>
          <a:xfrm>
            <a:off x="5843589" y="5484813"/>
            <a:ext cx="619124" cy="10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60963" y="5424488"/>
            <a:ext cx="620712" cy="100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848100" y="4873625"/>
            <a:ext cx="614363" cy="31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505326" y="5030788"/>
            <a:ext cx="611188" cy="350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3201193" y="4816475"/>
            <a:ext cx="60722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940425" y="5184775"/>
            <a:ext cx="369888" cy="339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05662F0-9B1A-4234-AED5-DFE773B36697}"/>
              </a:ext>
            </a:extLst>
          </p:cNvPr>
          <p:cNvSpPr txBox="1"/>
          <p:nvPr/>
        </p:nvSpPr>
        <p:spPr>
          <a:xfrm>
            <a:off x="2311400" y="4498975"/>
            <a:ext cx="4318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1306BA"/>
                </a:solidFill>
              </a:rPr>
              <a:t>29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F7D03596-4421-4143-87E0-253360584589}"/>
              </a:ext>
            </a:extLst>
          </p:cNvPr>
          <p:cNvSpPr/>
          <p:nvPr/>
        </p:nvSpPr>
        <p:spPr>
          <a:xfrm>
            <a:off x="3858401" y="4880769"/>
            <a:ext cx="612000" cy="30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7D642174-3F81-4011-9449-EBFE53277206}"/>
              </a:ext>
            </a:extLst>
          </p:cNvPr>
          <p:cNvSpPr/>
          <p:nvPr/>
        </p:nvSpPr>
        <p:spPr>
          <a:xfrm>
            <a:off x="3187701" y="4805363"/>
            <a:ext cx="612000" cy="22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3421A0B-5BB7-44DE-869C-F1529F364B01}"/>
              </a:ext>
            </a:extLst>
          </p:cNvPr>
          <p:cNvSpPr/>
          <p:nvPr/>
        </p:nvSpPr>
        <p:spPr>
          <a:xfrm>
            <a:off x="1667413" y="3220601"/>
            <a:ext cx="15202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solidFill>
                  <a:srgbClr val="FF0000"/>
                </a:solidFill>
              </a:rPr>
              <a:t>Niet alle pieken </a:t>
            </a:r>
          </a:p>
          <a:p>
            <a:r>
              <a:rPr lang="nl-NL" sz="1600" dirty="0">
                <a:solidFill>
                  <a:srgbClr val="FF0000"/>
                </a:solidFill>
              </a:rPr>
              <a:t>en piekjes zijn </a:t>
            </a:r>
          </a:p>
          <a:p>
            <a:r>
              <a:rPr lang="nl-NL" sz="1600" dirty="0">
                <a:solidFill>
                  <a:srgbClr val="FF0000"/>
                </a:solidFill>
              </a:rPr>
              <a:t>te verklaren.</a:t>
            </a:r>
            <a:endParaRPr lang="nl-NL" sz="1600" dirty="0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CF95A5B5-A798-49DE-B169-8179B2538BD4}"/>
              </a:ext>
            </a:extLst>
          </p:cNvPr>
          <p:cNvSpPr txBox="1"/>
          <p:nvPr/>
        </p:nvSpPr>
        <p:spPr>
          <a:xfrm>
            <a:off x="3446463" y="5075535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3F2715C4-D27E-499F-B79E-2A0D93C61054}"/>
              </a:ext>
            </a:extLst>
          </p:cNvPr>
          <p:cNvSpPr txBox="1"/>
          <p:nvPr/>
        </p:nvSpPr>
        <p:spPr>
          <a:xfrm>
            <a:off x="2808288" y="4051598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120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880870"/>
      </p:ext>
    </p:extLst>
  </p:cSld>
  <p:clrMapOvr>
    <a:masterClrMapping/>
  </p:clrMapOvr>
  <p:transition spd="slow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3384550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8C77C1E5-35B5-438F-AB79-6D75E1361375}"/>
                </a:ext>
              </a:extLst>
            </p:cNvPr>
            <p:cNvSpPr/>
            <p:nvPr/>
          </p:nvSpPr>
          <p:spPr>
            <a:xfrm>
              <a:off x="6372225" y="5013325"/>
              <a:ext cx="1512888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779838" y="2205038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659563" y="4437063"/>
              <a:ext cx="1368425" cy="5762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91567" y="3901045"/>
              <a:ext cx="688271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170BE9E0-61E7-4DA7-B27E-DFD9BB41EFF8}"/>
                </a:ext>
              </a:extLst>
            </p:cNvPr>
            <p:cNvSpPr/>
            <p:nvPr/>
          </p:nvSpPr>
          <p:spPr>
            <a:xfrm>
              <a:off x="3005842" y="3843895"/>
              <a:ext cx="688271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82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3384550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8C77C1E5-35B5-438F-AB79-6D75E1361375}"/>
                </a:ext>
              </a:extLst>
            </p:cNvPr>
            <p:cNvSpPr/>
            <p:nvPr/>
          </p:nvSpPr>
          <p:spPr>
            <a:xfrm>
              <a:off x="6372225" y="5013325"/>
              <a:ext cx="1512888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779838" y="2205038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659563" y="4437063"/>
              <a:ext cx="1368425" cy="5762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39621" y="3942922"/>
              <a:ext cx="306829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1A011F97-B5C4-4E6D-946C-A25455334607}"/>
              </a:ext>
            </a:extLst>
          </p:cNvPr>
          <p:cNvSpPr/>
          <p:nvPr/>
        </p:nvSpPr>
        <p:spPr>
          <a:xfrm>
            <a:off x="7430079" y="4941888"/>
            <a:ext cx="646759" cy="9731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C8615768-BD8C-41D3-B087-B3CA98BD3657}"/>
              </a:ext>
            </a:extLst>
          </p:cNvPr>
          <p:cNvSpPr/>
          <p:nvPr/>
        </p:nvSpPr>
        <p:spPr>
          <a:xfrm>
            <a:off x="6074683" y="4708525"/>
            <a:ext cx="646759" cy="9731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851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1591583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8C77C1E5-35B5-438F-AB79-6D75E1361375}"/>
                </a:ext>
              </a:extLst>
            </p:cNvPr>
            <p:cNvSpPr/>
            <p:nvPr/>
          </p:nvSpPr>
          <p:spPr>
            <a:xfrm>
              <a:off x="6372225" y="5013325"/>
              <a:ext cx="1512888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779838" y="2205038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659563" y="4437063"/>
              <a:ext cx="1368425" cy="5762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39621" y="3942922"/>
              <a:ext cx="306829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1A011F97-B5C4-4E6D-946C-A25455334607}"/>
              </a:ext>
            </a:extLst>
          </p:cNvPr>
          <p:cNvSpPr/>
          <p:nvPr/>
        </p:nvSpPr>
        <p:spPr>
          <a:xfrm>
            <a:off x="7430079" y="4941888"/>
            <a:ext cx="646759" cy="9731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F4909C2-7D41-44DC-BF7F-30D976B7FB8A}"/>
              </a:ext>
            </a:extLst>
          </p:cNvPr>
          <p:cNvSpPr/>
          <p:nvPr/>
        </p:nvSpPr>
        <p:spPr>
          <a:xfrm>
            <a:off x="6190001" y="4492625"/>
            <a:ext cx="531441" cy="18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15" name="Groep 14">
            <a:extLst>
              <a:ext uri="{FF2B5EF4-FFF2-40B4-BE49-F238E27FC236}">
                <a16:creationId xmlns:a16="http://schemas.microsoft.com/office/drawing/2014/main" id="{0F2AC332-8177-4291-A8A1-2EF2B2E44A20}"/>
              </a:ext>
            </a:extLst>
          </p:cNvPr>
          <p:cNvGrpSpPr/>
          <p:nvPr/>
        </p:nvGrpSpPr>
        <p:grpSpPr>
          <a:xfrm>
            <a:off x="6255957" y="3135352"/>
            <a:ext cx="1916493" cy="1203120"/>
            <a:chOff x="2375427" y="2767570"/>
            <a:chExt cx="1916493" cy="1203120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758EA75C-1E35-4EE8-A8A7-C9CF8A502B2E}"/>
                </a:ext>
              </a:extLst>
            </p:cNvPr>
            <p:cNvSpPr/>
            <p:nvPr/>
          </p:nvSpPr>
          <p:spPr>
            <a:xfrm>
              <a:off x="2375427" y="2767570"/>
              <a:ext cx="1916493" cy="1177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657C9406-F2AA-4A9B-A21E-680BC3D589AB}"/>
                </a:ext>
              </a:extLst>
            </p:cNvPr>
            <p:cNvGrpSpPr/>
            <p:nvPr/>
          </p:nvGrpSpPr>
          <p:grpSpPr>
            <a:xfrm>
              <a:off x="2397029" y="2838262"/>
              <a:ext cx="1736028" cy="1132428"/>
              <a:chOff x="2055480" y="2348707"/>
              <a:chExt cx="1736028" cy="1132428"/>
            </a:xfrm>
            <a:solidFill>
              <a:schemeClr val="accent3"/>
            </a:solidFill>
          </p:grpSpPr>
          <p:pic>
            <p:nvPicPr>
              <p:cNvPr id="9" name="Afbeelding 8">
                <a:extLst>
                  <a:ext uri="{FF2B5EF4-FFF2-40B4-BE49-F238E27FC236}">
                    <a16:creationId xmlns:a16="http://schemas.microsoft.com/office/drawing/2014/main" id="{9D6CC852-1355-4F70-A27D-23E77031F84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51166"/>
              <a:stretch/>
            </p:blipFill>
            <p:spPr>
              <a:xfrm>
                <a:off x="2055481" y="2348707"/>
                <a:ext cx="1736027" cy="440214"/>
              </a:xfrm>
              <a:prstGeom prst="rect">
                <a:avLst/>
              </a:prstGeom>
              <a:grpFill/>
            </p:spPr>
          </p:pic>
          <p:pic>
            <p:nvPicPr>
              <p:cNvPr id="25" name="Afbeelding 24">
                <a:extLst>
                  <a:ext uri="{FF2B5EF4-FFF2-40B4-BE49-F238E27FC236}">
                    <a16:creationId xmlns:a16="http://schemas.microsoft.com/office/drawing/2014/main" id="{893398F7-A6C5-45E1-BB53-9B17F231C01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1166"/>
              <a:stretch/>
            </p:blipFill>
            <p:spPr>
              <a:xfrm>
                <a:off x="2055480" y="3040920"/>
                <a:ext cx="1736027" cy="440215"/>
              </a:xfrm>
              <a:prstGeom prst="rect">
                <a:avLst/>
              </a:pr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329658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ep 2"/>
          <p:cNvGrpSpPr>
            <a:grpSpLocks/>
          </p:cNvGrpSpPr>
          <p:nvPr/>
        </p:nvGrpSpPr>
        <p:grpSpPr bwMode="auto">
          <a:xfrm>
            <a:off x="-1" y="238125"/>
            <a:ext cx="10493376" cy="7369175"/>
            <a:chOff x="-691" y="238125"/>
            <a:chExt cx="10494066" cy="7369027"/>
          </a:xfrm>
        </p:grpSpPr>
        <p:pic>
          <p:nvPicPr>
            <p:cNvPr id="35844" name="Afbeelding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723" t="46222"/>
            <a:stretch>
              <a:fillRect/>
            </a:stretch>
          </p:blipFill>
          <p:spPr bwMode="auto">
            <a:xfrm rot="5400000">
              <a:off x="3574988" y="4907174"/>
              <a:ext cx="1968798" cy="3431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hthoek 6"/>
            <p:cNvSpPr/>
            <p:nvPr/>
          </p:nvSpPr>
          <p:spPr>
            <a:xfrm rot="802619">
              <a:off x="1302734" y="1319191"/>
              <a:ext cx="504858" cy="1079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 rot="1195976">
              <a:off x="988388" y="2460580"/>
              <a:ext cx="2081349" cy="7953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hthoek 29"/>
            <p:cNvSpPr/>
            <p:nvPr/>
          </p:nvSpPr>
          <p:spPr>
            <a:xfrm>
              <a:off x="7324517" y="238125"/>
              <a:ext cx="3168858" cy="12239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Maan 11"/>
            <p:cNvSpPr/>
            <p:nvPr/>
          </p:nvSpPr>
          <p:spPr>
            <a:xfrm rot="5570337">
              <a:off x="4011246" y="3560518"/>
              <a:ext cx="1401735" cy="4154761"/>
            </a:xfrm>
            <a:prstGeom prst="mo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pic>
          <p:nvPicPr>
            <p:cNvPr id="35849" name="Afbeelding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68" r="-5467" b="6840"/>
            <a:stretch/>
          </p:blipFill>
          <p:spPr bwMode="auto">
            <a:xfrm rot="5400000">
              <a:off x="1970972" y="-455544"/>
              <a:ext cx="5369267" cy="93125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hthoek 1"/>
            <p:cNvSpPr/>
            <p:nvPr/>
          </p:nvSpPr>
          <p:spPr>
            <a:xfrm>
              <a:off x="3133241" y="6541961"/>
              <a:ext cx="2711628" cy="444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851" name="Tekstvak 12"/>
            <p:cNvSpPr txBox="1">
              <a:spLocks noChangeArrowheads="1"/>
            </p:cNvSpPr>
            <p:nvPr/>
          </p:nvSpPr>
          <p:spPr bwMode="auto">
            <a:xfrm>
              <a:off x="2762349" y="843564"/>
              <a:ext cx="456237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>
                  <a:latin typeface="Calibri" panose="020F0502020204030204" pitchFamily="34" charset="0"/>
                </a:rPr>
                <a:t>Massaspectrum</a:t>
              </a:r>
            </a:p>
          </p:txBody>
        </p:sp>
      </p:grpSp>
      <p:sp>
        <p:nvSpPr>
          <p:cNvPr id="35843" name="Tekstvak 38"/>
          <p:cNvSpPr txBox="1">
            <a:spLocks noChangeArrowheads="1"/>
          </p:cNvSpPr>
          <p:nvPr/>
        </p:nvSpPr>
        <p:spPr bwMode="auto">
          <a:xfrm>
            <a:off x="5129213" y="2124075"/>
            <a:ext cx="172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b="1">
                <a:latin typeface="Calibri" panose="020F0502020204030204" pitchFamily="34" charset="0"/>
              </a:rPr>
              <a:t>H</a:t>
            </a:r>
            <a:r>
              <a:rPr lang="nl-NL" altLang="nl-NL" b="1" baseline="-25000">
                <a:latin typeface="Calibri" panose="020F0502020204030204" pitchFamily="34" charset="0"/>
              </a:rPr>
              <a:t>2</a:t>
            </a:r>
            <a:r>
              <a:rPr lang="nl-NL" altLang="nl-NL" b="1">
                <a:latin typeface="Calibri" panose="020F0502020204030204" pitchFamily="34" charset="0"/>
              </a:rPr>
              <a:t>O</a:t>
            </a:r>
            <a:r>
              <a:rPr lang="nl-NL" altLang="nl-NL" b="1" baseline="40000">
                <a:latin typeface="Calibri" panose="020F0502020204030204" pitchFamily="34" charset="0"/>
              </a:rPr>
              <a:t>+</a:t>
            </a: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2762857" y="843576"/>
            <a:ext cx="4562076" cy="58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Massaspectrum van water</a:t>
            </a:r>
          </a:p>
        </p:txBody>
      </p:sp>
    </p:spTree>
    <p:extLst>
      <p:ext uri="{BB962C8B-B14F-4D97-AF65-F5344CB8AC3E}">
        <p14:creationId xmlns:p14="http://schemas.microsoft.com/office/powerpoint/2010/main" val="55457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1591583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8C77C1E5-35B5-438F-AB79-6D75E1361375}"/>
                </a:ext>
              </a:extLst>
            </p:cNvPr>
            <p:cNvSpPr/>
            <p:nvPr/>
          </p:nvSpPr>
          <p:spPr>
            <a:xfrm>
              <a:off x="6372225" y="5013325"/>
              <a:ext cx="1512888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779838" y="2205038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659563" y="4437063"/>
              <a:ext cx="1368425" cy="5762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39621" y="3942922"/>
              <a:ext cx="306829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C8615768-BD8C-41D3-B087-B3CA98BD3657}"/>
              </a:ext>
            </a:extLst>
          </p:cNvPr>
          <p:cNvSpPr/>
          <p:nvPr/>
        </p:nvSpPr>
        <p:spPr>
          <a:xfrm>
            <a:off x="4212108" y="1628776"/>
            <a:ext cx="646759" cy="66268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F4909C2-7D41-44DC-BF7F-30D976B7FB8A}"/>
              </a:ext>
            </a:extLst>
          </p:cNvPr>
          <p:cNvSpPr/>
          <p:nvPr/>
        </p:nvSpPr>
        <p:spPr>
          <a:xfrm>
            <a:off x="6190001" y="4492625"/>
            <a:ext cx="531441" cy="18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5" name="Groep 24">
            <a:extLst>
              <a:ext uri="{FF2B5EF4-FFF2-40B4-BE49-F238E27FC236}">
                <a16:creationId xmlns:a16="http://schemas.microsoft.com/office/drawing/2014/main" id="{8222A071-1C5C-45B8-A997-2A129AB5CBD0}"/>
              </a:ext>
            </a:extLst>
          </p:cNvPr>
          <p:cNvGrpSpPr/>
          <p:nvPr/>
        </p:nvGrpSpPr>
        <p:grpSpPr>
          <a:xfrm>
            <a:off x="6255957" y="3135352"/>
            <a:ext cx="1916493" cy="1203120"/>
            <a:chOff x="2375427" y="2767570"/>
            <a:chExt cx="1916493" cy="1203120"/>
          </a:xfrm>
        </p:grpSpPr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C70BBE93-B006-4A12-BDD4-1B03062EE0F3}"/>
                </a:ext>
              </a:extLst>
            </p:cNvPr>
            <p:cNvSpPr/>
            <p:nvPr/>
          </p:nvSpPr>
          <p:spPr>
            <a:xfrm>
              <a:off x="2375427" y="2767570"/>
              <a:ext cx="1916493" cy="1177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9FF7B569-2FC1-470C-9088-FE01D80CC5AF}"/>
                </a:ext>
              </a:extLst>
            </p:cNvPr>
            <p:cNvGrpSpPr/>
            <p:nvPr/>
          </p:nvGrpSpPr>
          <p:grpSpPr>
            <a:xfrm>
              <a:off x="2397029" y="2838262"/>
              <a:ext cx="1736028" cy="1132428"/>
              <a:chOff x="2055480" y="2348707"/>
              <a:chExt cx="1736028" cy="1132428"/>
            </a:xfrm>
            <a:solidFill>
              <a:schemeClr val="accent3"/>
            </a:solidFill>
          </p:grpSpPr>
          <p:pic>
            <p:nvPicPr>
              <p:cNvPr id="28" name="Afbeelding 27">
                <a:extLst>
                  <a:ext uri="{FF2B5EF4-FFF2-40B4-BE49-F238E27FC236}">
                    <a16:creationId xmlns:a16="http://schemas.microsoft.com/office/drawing/2014/main" id="{A17B47AA-AC6C-412E-B3B4-395E61E06EB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51166"/>
              <a:stretch/>
            </p:blipFill>
            <p:spPr>
              <a:xfrm>
                <a:off x="2055481" y="2348707"/>
                <a:ext cx="1736027" cy="440214"/>
              </a:xfrm>
              <a:prstGeom prst="rect">
                <a:avLst/>
              </a:prstGeom>
              <a:grpFill/>
            </p:spPr>
          </p:pic>
          <p:pic>
            <p:nvPicPr>
              <p:cNvPr id="29" name="Afbeelding 28">
                <a:extLst>
                  <a:ext uri="{FF2B5EF4-FFF2-40B4-BE49-F238E27FC236}">
                    <a16:creationId xmlns:a16="http://schemas.microsoft.com/office/drawing/2014/main" id="{40F1D440-6110-43BF-897C-8A16AE747A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1166"/>
              <a:stretch/>
            </p:blipFill>
            <p:spPr>
              <a:xfrm>
                <a:off x="2055480" y="3040920"/>
                <a:ext cx="1736027" cy="440215"/>
              </a:xfrm>
              <a:prstGeom prst="rect">
                <a:avLst/>
              </a:pr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100853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1591583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8C77C1E5-35B5-438F-AB79-6D75E1361375}"/>
                </a:ext>
              </a:extLst>
            </p:cNvPr>
            <p:cNvSpPr/>
            <p:nvPr/>
          </p:nvSpPr>
          <p:spPr>
            <a:xfrm>
              <a:off x="6372225" y="5013325"/>
              <a:ext cx="1512888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039621" y="2178991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659563" y="4437063"/>
              <a:ext cx="1368425" cy="5762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39621" y="3942922"/>
              <a:ext cx="306829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C8615768-BD8C-41D3-B087-B3CA98BD3657}"/>
              </a:ext>
            </a:extLst>
          </p:cNvPr>
          <p:cNvSpPr/>
          <p:nvPr/>
        </p:nvSpPr>
        <p:spPr>
          <a:xfrm>
            <a:off x="4212108" y="1628776"/>
            <a:ext cx="646759" cy="66268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F4909C2-7D41-44DC-BF7F-30D976B7FB8A}"/>
              </a:ext>
            </a:extLst>
          </p:cNvPr>
          <p:cNvSpPr/>
          <p:nvPr/>
        </p:nvSpPr>
        <p:spPr>
          <a:xfrm>
            <a:off x="6190001" y="4492625"/>
            <a:ext cx="531441" cy="18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5" name="Vrije vorm 15">
            <a:extLst>
              <a:ext uri="{FF2B5EF4-FFF2-40B4-BE49-F238E27FC236}">
                <a16:creationId xmlns:a16="http://schemas.microsoft.com/office/drawing/2014/main" id="{7BEA5DA3-E7E4-431B-BE07-CFF7D7A11E78}"/>
              </a:ext>
            </a:extLst>
          </p:cNvPr>
          <p:cNvSpPr/>
          <p:nvPr/>
        </p:nvSpPr>
        <p:spPr>
          <a:xfrm rot="16200000">
            <a:off x="5898426" y="2266203"/>
            <a:ext cx="45719" cy="494951"/>
          </a:xfrm>
          <a:custGeom>
            <a:avLst/>
            <a:gdLst>
              <a:gd name="connsiteX0" fmla="*/ 75501 w 75501"/>
              <a:gd name="connsiteY0" fmla="*/ 0 h 494951"/>
              <a:gd name="connsiteX1" fmla="*/ 50334 w 75501"/>
              <a:gd name="connsiteY1" fmla="*/ 100668 h 494951"/>
              <a:gd name="connsiteX2" fmla="*/ 41945 w 75501"/>
              <a:gd name="connsiteY2" fmla="*/ 125835 h 494951"/>
              <a:gd name="connsiteX3" fmla="*/ 0 w 75501"/>
              <a:gd name="connsiteY3" fmla="*/ 201336 h 494951"/>
              <a:gd name="connsiteX4" fmla="*/ 8389 w 75501"/>
              <a:gd name="connsiteY4" fmla="*/ 335560 h 494951"/>
              <a:gd name="connsiteX5" fmla="*/ 16778 w 75501"/>
              <a:gd name="connsiteY5" fmla="*/ 369116 h 494951"/>
              <a:gd name="connsiteX6" fmla="*/ 33556 w 75501"/>
              <a:gd name="connsiteY6" fmla="*/ 394283 h 494951"/>
              <a:gd name="connsiteX7" fmla="*/ 50334 w 75501"/>
              <a:gd name="connsiteY7" fmla="*/ 444617 h 494951"/>
              <a:gd name="connsiteX8" fmla="*/ 67112 w 75501"/>
              <a:gd name="connsiteY8" fmla="*/ 469784 h 494951"/>
              <a:gd name="connsiteX9" fmla="*/ 75501 w 75501"/>
              <a:gd name="connsiteY9" fmla="*/ 494951 h 4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501" h="494951">
                <a:moveTo>
                  <a:pt x="75501" y="0"/>
                </a:moveTo>
                <a:cubicBezTo>
                  <a:pt x="64205" y="67779"/>
                  <a:pt x="72491" y="34197"/>
                  <a:pt x="50334" y="100668"/>
                </a:cubicBezTo>
                <a:cubicBezTo>
                  <a:pt x="47538" y="109057"/>
                  <a:pt x="46850" y="118477"/>
                  <a:pt x="41945" y="125835"/>
                </a:cubicBezTo>
                <a:cubicBezTo>
                  <a:pt x="3484" y="183527"/>
                  <a:pt x="14766" y="157039"/>
                  <a:pt x="0" y="201336"/>
                </a:cubicBezTo>
                <a:cubicBezTo>
                  <a:pt x="2796" y="246077"/>
                  <a:pt x="3928" y="290954"/>
                  <a:pt x="8389" y="335560"/>
                </a:cubicBezTo>
                <a:cubicBezTo>
                  <a:pt x="9536" y="347032"/>
                  <a:pt x="12236" y="358519"/>
                  <a:pt x="16778" y="369116"/>
                </a:cubicBezTo>
                <a:cubicBezTo>
                  <a:pt x="20750" y="378383"/>
                  <a:pt x="29461" y="385070"/>
                  <a:pt x="33556" y="394283"/>
                </a:cubicBezTo>
                <a:cubicBezTo>
                  <a:pt x="40739" y="410444"/>
                  <a:pt x="40524" y="429902"/>
                  <a:pt x="50334" y="444617"/>
                </a:cubicBezTo>
                <a:cubicBezTo>
                  <a:pt x="55927" y="453006"/>
                  <a:pt x="62603" y="460766"/>
                  <a:pt x="67112" y="469784"/>
                </a:cubicBezTo>
                <a:cubicBezTo>
                  <a:pt x="71067" y="477693"/>
                  <a:pt x="75501" y="494951"/>
                  <a:pt x="75501" y="4949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4F68924-9007-428F-B070-D1F2339A3722}"/>
              </a:ext>
            </a:extLst>
          </p:cNvPr>
          <p:cNvSpPr txBox="1"/>
          <p:nvPr/>
        </p:nvSpPr>
        <p:spPr>
          <a:xfrm>
            <a:off x="5854364" y="2666955"/>
            <a:ext cx="30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27" name="Groep 26">
            <a:extLst>
              <a:ext uri="{FF2B5EF4-FFF2-40B4-BE49-F238E27FC236}">
                <a16:creationId xmlns:a16="http://schemas.microsoft.com/office/drawing/2014/main" id="{A1CA7D1E-1F47-4DE5-9022-8FF1BB76C7E3}"/>
              </a:ext>
            </a:extLst>
          </p:cNvPr>
          <p:cNvGrpSpPr/>
          <p:nvPr/>
        </p:nvGrpSpPr>
        <p:grpSpPr>
          <a:xfrm>
            <a:off x="6255957" y="3135352"/>
            <a:ext cx="1916493" cy="1203120"/>
            <a:chOff x="2375427" y="2767570"/>
            <a:chExt cx="1916493" cy="1203120"/>
          </a:xfrm>
        </p:grpSpPr>
        <p:sp>
          <p:nvSpPr>
            <p:cNvPr id="28" name="Rechthoek 27">
              <a:extLst>
                <a:ext uri="{FF2B5EF4-FFF2-40B4-BE49-F238E27FC236}">
                  <a16:creationId xmlns:a16="http://schemas.microsoft.com/office/drawing/2014/main" id="{E3048F21-0FD3-43BA-94B2-9F7A7312C661}"/>
                </a:ext>
              </a:extLst>
            </p:cNvPr>
            <p:cNvSpPr/>
            <p:nvPr/>
          </p:nvSpPr>
          <p:spPr>
            <a:xfrm>
              <a:off x="2375427" y="2767570"/>
              <a:ext cx="1916493" cy="1177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29" name="Groep 28">
              <a:extLst>
                <a:ext uri="{FF2B5EF4-FFF2-40B4-BE49-F238E27FC236}">
                  <a16:creationId xmlns:a16="http://schemas.microsoft.com/office/drawing/2014/main" id="{E3B7CB39-C184-42E8-994F-DDF6CB3F489D}"/>
                </a:ext>
              </a:extLst>
            </p:cNvPr>
            <p:cNvGrpSpPr/>
            <p:nvPr/>
          </p:nvGrpSpPr>
          <p:grpSpPr>
            <a:xfrm>
              <a:off x="2397029" y="2838262"/>
              <a:ext cx="1736028" cy="1132428"/>
              <a:chOff x="2055480" y="2348707"/>
              <a:chExt cx="1736028" cy="1132428"/>
            </a:xfrm>
            <a:solidFill>
              <a:schemeClr val="accent3"/>
            </a:solidFill>
          </p:grpSpPr>
          <p:pic>
            <p:nvPicPr>
              <p:cNvPr id="30" name="Afbeelding 29">
                <a:extLst>
                  <a:ext uri="{FF2B5EF4-FFF2-40B4-BE49-F238E27FC236}">
                    <a16:creationId xmlns:a16="http://schemas.microsoft.com/office/drawing/2014/main" id="{38220D8C-07D3-4655-B75D-45C1629E1DF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51166"/>
              <a:stretch/>
            </p:blipFill>
            <p:spPr>
              <a:xfrm>
                <a:off x="2055481" y="2348707"/>
                <a:ext cx="1736027" cy="440214"/>
              </a:xfrm>
              <a:prstGeom prst="rect">
                <a:avLst/>
              </a:prstGeom>
              <a:grpFill/>
            </p:spPr>
          </p:pic>
          <p:pic>
            <p:nvPicPr>
              <p:cNvPr id="31" name="Afbeelding 30">
                <a:extLst>
                  <a:ext uri="{FF2B5EF4-FFF2-40B4-BE49-F238E27FC236}">
                    <a16:creationId xmlns:a16="http://schemas.microsoft.com/office/drawing/2014/main" id="{BA744B19-5EC4-4B8A-9A8A-38598E13CE1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1166"/>
              <a:stretch/>
            </p:blipFill>
            <p:spPr>
              <a:xfrm>
                <a:off x="2055480" y="3040920"/>
                <a:ext cx="1736027" cy="440215"/>
              </a:xfrm>
              <a:prstGeom prst="rect">
                <a:avLst/>
              </a:pr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326915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1591583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8C77C1E5-35B5-438F-AB79-6D75E1361375}"/>
                </a:ext>
              </a:extLst>
            </p:cNvPr>
            <p:cNvSpPr/>
            <p:nvPr/>
          </p:nvSpPr>
          <p:spPr>
            <a:xfrm>
              <a:off x="6372225" y="5013325"/>
              <a:ext cx="1512888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039621" y="2178991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659563" y="4437063"/>
              <a:ext cx="1368425" cy="5762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39621" y="3942922"/>
              <a:ext cx="306829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F4909C2-7D41-44DC-BF7F-30D976B7FB8A}"/>
              </a:ext>
            </a:extLst>
          </p:cNvPr>
          <p:cNvSpPr/>
          <p:nvPr/>
        </p:nvSpPr>
        <p:spPr>
          <a:xfrm>
            <a:off x="6190001" y="4492625"/>
            <a:ext cx="531441" cy="18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5" name="Vrije vorm 15">
            <a:extLst>
              <a:ext uri="{FF2B5EF4-FFF2-40B4-BE49-F238E27FC236}">
                <a16:creationId xmlns:a16="http://schemas.microsoft.com/office/drawing/2014/main" id="{7BEA5DA3-E7E4-431B-BE07-CFF7D7A11E78}"/>
              </a:ext>
            </a:extLst>
          </p:cNvPr>
          <p:cNvSpPr/>
          <p:nvPr/>
        </p:nvSpPr>
        <p:spPr>
          <a:xfrm rot="16200000">
            <a:off x="5898426" y="2266203"/>
            <a:ext cx="45719" cy="494951"/>
          </a:xfrm>
          <a:custGeom>
            <a:avLst/>
            <a:gdLst>
              <a:gd name="connsiteX0" fmla="*/ 75501 w 75501"/>
              <a:gd name="connsiteY0" fmla="*/ 0 h 494951"/>
              <a:gd name="connsiteX1" fmla="*/ 50334 w 75501"/>
              <a:gd name="connsiteY1" fmla="*/ 100668 h 494951"/>
              <a:gd name="connsiteX2" fmla="*/ 41945 w 75501"/>
              <a:gd name="connsiteY2" fmla="*/ 125835 h 494951"/>
              <a:gd name="connsiteX3" fmla="*/ 0 w 75501"/>
              <a:gd name="connsiteY3" fmla="*/ 201336 h 494951"/>
              <a:gd name="connsiteX4" fmla="*/ 8389 w 75501"/>
              <a:gd name="connsiteY4" fmla="*/ 335560 h 494951"/>
              <a:gd name="connsiteX5" fmla="*/ 16778 w 75501"/>
              <a:gd name="connsiteY5" fmla="*/ 369116 h 494951"/>
              <a:gd name="connsiteX6" fmla="*/ 33556 w 75501"/>
              <a:gd name="connsiteY6" fmla="*/ 394283 h 494951"/>
              <a:gd name="connsiteX7" fmla="*/ 50334 w 75501"/>
              <a:gd name="connsiteY7" fmla="*/ 444617 h 494951"/>
              <a:gd name="connsiteX8" fmla="*/ 67112 w 75501"/>
              <a:gd name="connsiteY8" fmla="*/ 469784 h 494951"/>
              <a:gd name="connsiteX9" fmla="*/ 75501 w 75501"/>
              <a:gd name="connsiteY9" fmla="*/ 494951 h 4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501" h="494951">
                <a:moveTo>
                  <a:pt x="75501" y="0"/>
                </a:moveTo>
                <a:cubicBezTo>
                  <a:pt x="64205" y="67779"/>
                  <a:pt x="72491" y="34197"/>
                  <a:pt x="50334" y="100668"/>
                </a:cubicBezTo>
                <a:cubicBezTo>
                  <a:pt x="47538" y="109057"/>
                  <a:pt x="46850" y="118477"/>
                  <a:pt x="41945" y="125835"/>
                </a:cubicBezTo>
                <a:cubicBezTo>
                  <a:pt x="3484" y="183527"/>
                  <a:pt x="14766" y="157039"/>
                  <a:pt x="0" y="201336"/>
                </a:cubicBezTo>
                <a:cubicBezTo>
                  <a:pt x="2796" y="246077"/>
                  <a:pt x="3928" y="290954"/>
                  <a:pt x="8389" y="335560"/>
                </a:cubicBezTo>
                <a:cubicBezTo>
                  <a:pt x="9536" y="347032"/>
                  <a:pt x="12236" y="358519"/>
                  <a:pt x="16778" y="369116"/>
                </a:cubicBezTo>
                <a:cubicBezTo>
                  <a:pt x="20750" y="378383"/>
                  <a:pt x="29461" y="385070"/>
                  <a:pt x="33556" y="394283"/>
                </a:cubicBezTo>
                <a:cubicBezTo>
                  <a:pt x="40739" y="410444"/>
                  <a:pt x="40524" y="429902"/>
                  <a:pt x="50334" y="444617"/>
                </a:cubicBezTo>
                <a:cubicBezTo>
                  <a:pt x="55927" y="453006"/>
                  <a:pt x="62603" y="460766"/>
                  <a:pt x="67112" y="469784"/>
                </a:cubicBezTo>
                <a:cubicBezTo>
                  <a:pt x="71067" y="477693"/>
                  <a:pt x="75501" y="494951"/>
                  <a:pt x="75501" y="4949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DC85D59-F839-454A-A8C4-3B6914AD0929}"/>
              </a:ext>
            </a:extLst>
          </p:cNvPr>
          <p:cNvSpPr txBox="1"/>
          <p:nvPr/>
        </p:nvSpPr>
        <p:spPr>
          <a:xfrm>
            <a:off x="3737415" y="5185086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87DC30E-E52B-4062-AACE-FF1168AD0438}"/>
              </a:ext>
            </a:extLst>
          </p:cNvPr>
          <p:cNvSpPr txBox="1"/>
          <p:nvPr/>
        </p:nvSpPr>
        <p:spPr>
          <a:xfrm>
            <a:off x="5945866" y="1957716"/>
            <a:ext cx="30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D2A2BFF6-3331-4DED-963B-79F22B7373C5}"/>
              </a:ext>
            </a:extLst>
          </p:cNvPr>
          <p:cNvGrpSpPr/>
          <p:nvPr/>
        </p:nvGrpSpPr>
        <p:grpSpPr>
          <a:xfrm>
            <a:off x="6255957" y="3135352"/>
            <a:ext cx="1916493" cy="1203120"/>
            <a:chOff x="2375427" y="2767570"/>
            <a:chExt cx="1916493" cy="1203120"/>
          </a:xfrm>
        </p:grpSpPr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B59FCE73-D84B-4244-B334-7849CF206688}"/>
                </a:ext>
              </a:extLst>
            </p:cNvPr>
            <p:cNvSpPr/>
            <p:nvPr/>
          </p:nvSpPr>
          <p:spPr>
            <a:xfrm>
              <a:off x="2375427" y="2767570"/>
              <a:ext cx="1916493" cy="1177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28" name="Groep 27">
              <a:extLst>
                <a:ext uri="{FF2B5EF4-FFF2-40B4-BE49-F238E27FC236}">
                  <a16:creationId xmlns:a16="http://schemas.microsoft.com/office/drawing/2014/main" id="{30A0F38C-E1B1-45C3-ADB9-8167650F5C73}"/>
                </a:ext>
              </a:extLst>
            </p:cNvPr>
            <p:cNvGrpSpPr/>
            <p:nvPr/>
          </p:nvGrpSpPr>
          <p:grpSpPr>
            <a:xfrm>
              <a:off x="2397029" y="2838262"/>
              <a:ext cx="1736028" cy="1132428"/>
              <a:chOff x="2055480" y="2348707"/>
              <a:chExt cx="1736028" cy="1132428"/>
            </a:xfrm>
            <a:solidFill>
              <a:schemeClr val="accent3"/>
            </a:solidFill>
          </p:grpSpPr>
          <p:pic>
            <p:nvPicPr>
              <p:cNvPr id="29" name="Afbeelding 28">
                <a:extLst>
                  <a:ext uri="{FF2B5EF4-FFF2-40B4-BE49-F238E27FC236}">
                    <a16:creationId xmlns:a16="http://schemas.microsoft.com/office/drawing/2014/main" id="{F932E548-A3DA-4F4F-A834-FF3A3B149FA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51166"/>
              <a:stretch/>
            </p:blipFill>
            <p:spPr>
              <a:xfrm>
                <a:off x="2055481" y="2348707"/>
                <a:ext cx="1736027" cy="440214"/>
              </a:xfrm>
              <a:prstGeom prst="rect">
                <a:avLst/>
              </a:prstGeom>
              <a:grpFill/>
            </p:spPr>
          </p:pic>
          <p:pic>
            <p:nvPicPr>
              <p:cNvPr id="30" name="Afbeelding 29">
                <a:extLst>
                  <a:ext uri="{FF2B5EF4-FFF2-40B4-BE49-F238E27FC236}">
                    <a16:creationId xmlns:a16="http://schemas.microsoft.com/office/drawing/2014/main" id="{58468011-F4FD-4B8F-911C-3325C3E97D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1166"/>
              <a:stretch/>
            </p:blipFill>
            <p:spPr>
              <a:xfrm>
                <a:off x="2055480" y="3040920"/>
                <a:ext cx="1736027" cy="440215"/>
              </a:xfrm>
              <a:prstGeom prst="rect">
                <a:avLst/>
              </a:pr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291181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1591583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039621" y="2178991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517735" y="4545014"/>
              <a:ext cx="1263850" cy="488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39621" y="3942922"/>
              <a:ext cx="306829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F4909C2-7D41-44DC-BF7F-30D976B7FB8A}"/>
              </a:ext>
            </a:extLst>
          </p:cNvPr>
          <p:cNvSpPr/>
          <p:nvPr/>
        </p:nvSpPr>
        <p:spPr>
          <a:xfrm>
            <a:off x="6190001" y="4492625"/>
            <a:ext cx="531441" cy="18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CD1F0642-ACAD-416D-B607-02BE1A855C6A}"/>
              </a:ext>
            </a:extLst>
          </p:cNvPr>
          <p:cNvSpPr/>
          <p:nvPr/>
        </p:nvSpPr>
        <p:spPr>
          <a:xfrm>
            <a:off x="6368400" y="5000400"/>
            <a:ext cx="1409360" cy="2182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AB9A5877-2257-416D-A286-82C2F220C086}"/>
              </a:ext>
            </a:extLst>
          </p:cNvPr>
          <p:cNvGrpSpPr/>
          <p:nvPr/>
        </p:nvGrpSpPr>
        <p:grpSpPr>
          <a:xfrm>
            <a:off x="6255957" y="3135352"/>
            <a:ext cx="1916493" cy="1203120"/>
            <a:chOff x="2375427" y="2767570"/>
            <a:chExt cx="1916493" cy="1203120"/>
          </a:xfrm>
        </p:grpSpPr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D69B8AD1-E8D8-40B8-8C83-3906F6D1B6BC}"/>
                </a:ext>
              </a:extLst>
            </p:cNvPr>
            <p:cNvSpPr/>
            <p:nvPr/>
          </p:nvSpPr>
          <p:spPr>
            <a:xfrm>
              <a:off x="2375427" y="2767570"/>
              <a:ext cx="1916493" cy="1177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26" name="Groep 25">
              <a:extLst>
                <a:ext uri="{FF2B5EF4-FFF2-40B4-BE49-F238E27FC236}">
                  <a16:creationId xmlns:a16="http://schemas.microsoft.com/office/drawing/2014/main" id="{D643A96E-DDA2-42AE-8999-948D3FA13D11}"/>
                </a:ext>
              </a:extLst>
            </p:cNvPr>
            <p:cNvGrpSpPr/>
            <p:nvPr/>
          </p:nvGrpSpPr>
          <p:grpSpPr>
            <a:xfrm>
              <a:off x="2397029" y="2838262"/>
              <a:ext cx="1736028" cy="1132428"/>
              <a:chOff x="2055480" y="2348707"/>
              <a:chExt cx="1736028" cy="1132428"/>
            </a:xfrm>
            <a:solidFill>
              <a:schemeClr val="accent3"/>
            </a:solidFill>
          </p:grpSpPr>
          <p:pic>
            <p:nvPicPr>
              <p:cNvPr id="27" name="Afbeelding 26">
                <a:extLst>
                  <a:ext uri="{FF2B5EF4-FFF2-40B4-BE49-F238E27FC236}">
                    <a16:creationId xmlns:a16="http://schemas.microsoft.com/office/drawing/2014/main" id="{353CD73A-6E90-4318-97CA-30880BA730E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51166"/>
              <a:stretch/>
            </p:blipFill>
            <p:spPr>
              <a:xfrm>
                <a:off x="2055481" y="2348707"/>
                <a:ext cx="1736027" cy="440214"/>
              </a:xfrm>
              <a:prstGeom prst="rect">
                <a:avLst/>
              </a:prstGeom>
              <a:grpFill/>
            </p:spPr>
          </p:pic>
          <p:pic>
            <p:nvPicPr>
              <p:cNvPr id="28" name="Afbeelding 27">
                <a:extLst>
                  <a:ext uri="{FF2B5EF4-FFF2-40B4-BE49-F238E27FC236}">
                    <a16:creationId xmlns:a16="http://schemas.microsoft.com/office/drawing/2014/main" id="{FD1AE75D-5BCB-403D-899F-6A569B8578D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1166"/>
              <a:stretch/>
            </p:blipFill>
            <p:spPr>
              <a:xfrm>
                <a:off x="2055480" y="3040920"/>
                <a:ext cx="1736027" cy="440215"/>
              </a:xfrm>
              <a:prstGeom prst="rect">
                <a:avLst/>
              </a:pr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133433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1591583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039621" y="2178991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517735" y="4545014"/>
              <a:ext cx="1263850" cy="488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39621" y="3942922"/>
              <a:ext cx="306829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F4909C2-7D41-44DC-BF7F-30D976B7FB8A}"/>
              </a:ext>
            </a:extLst>
          </p:cNvPr>
          <p:cNvSpPr/>
          <p:nvPr/>
        </p:nvSpPr>
        <p:spPr>
          <a:xfrm>
            <a:off x="6190001" y="4492625"/>
            <a:ext cx="531441" cy="18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CD1F0642-ACAD-416D-B607-02BE1A855C6A}"/>
              </a:ext>
            </a:extLst>
          </p:cNvPr>
          <p:cNvSpPr/>
          <p:nvPr/>
        </p:nvSpPr>
        <p:spPr>
          <a:xfrm>
            <a:off x="6368400" y="5000400"/>
            <a:ext cx="1409360" cy="2182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Vrije vorm 15">
            <a:extLst>
              <a:ext uri="{FF2B5EF4-FFF2-40B4-BE49-F238E27FC236}">
                <a16:creationId xmlns:a16="http://schemas.microsoft.com/office/drawing/2014/main" id="{06C75538-270D-4725-92FF-8F9A9729EA00}"/>
              </a:ext>
            </a:extLst>
          </p:cNvPr>
          <p:cNvSpPr/>
          <p:nvPr/>
        </p:nvSpPr>
        <p:spPr>
          <a:xfrm>
            <a:off x="6181004" y="2492375"/>
            <a:ext cx="45719" cy="494951"/>
          </a:xfrm>
          <a:custGeom>
            <a:avLst/>
            <a:gdLst>
              <a:gd name="connsiteX0" fmla="*/ 75501 w 75501"/>
              <a:gd name="connsiteY0" fmla="*/ 0 h 494951"/>
              <a:gd name="connsiteX1" fmla="*/ 50334 w 75501"/>
              <a:gd name="connsiteY1" fmla="*/ 100668 h 494951"/>
              <a:gd name="connsiteX2" fmla="*/ 41945 w 75501"/>
              <a:gd name="connsiteY2" fmla="*/ 125835 h 494951"/>
              <a:gd name="connsiteX3" fmla="*/ 0 w 75501"/>
              <a:gd name="connsiteY3" fmla="*/ 201336 h 494951"/>
              <a:gd name="connsiteX4" fmla="*/ 8389 w 75501"/>
              <a:gd name="connsiteY4" fmla="*/ 335560 h 494951"/>
              <a:gd name="connsiteX5" fmla="*/ 16778 w 75501"/>
              <a:gd name="connsiteY5" fmla="*/ 369116 h 494951"/>
              <a:gd name="connsiteX6" fmla="*/ 33556 w 75501"/>
              <a:gd name="connsiteY6" fmla="*/ 394283 h 494951"/>
              <a:gd name="connsiteX7" fmla="*/ 50334 w 75501"/>
              <a:gd name="connsiteY7" fmla="*/ 444617 h 494951"/>
              <a:gd name="connsiteX8" fmla="*/ 67112 w 75501"/>
              <a:gd name="connsiteY8" fmla="*/ 469784 h 494951"/>
              <a:gd name="connsiteX9" fmla="*/ 75501 w 75501"/>
              <a:gd name="connsiteY9" fmla="*/ 494951 h 4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501" h="494951">
                <a:moveTo>
                  <a:pt x="75501" y="0"/>
                </a:moveTo>
                <a:cubicBezTo>
                  <a:pt x="64205" y="67779"/>
                  <a:pt x="72491" y="34197"/>
                  <a:pt x="50334" y="100668"/>
                </a:cubicBezTo>
                <a:cubicBezTo>
                  <a:pt x="47538" y="109057"/>
                  <a:pt x="46850" y="118477"/>
                  <a:pt x="41945" y="125835"/>
                </a:cubicBezTo>
                <a:cubicBezTo>
                  <a:pt x="3484" y="183527"/>
                  <a:pt x="14766" y="157039"/>
                  <a:pt x="0" y="201336"/>
                </a:cubicBezTo>
                <a:cubicBezTo>
                  <a:pt x="2796" y="246077"/>
                  <a:pt x="3928" y="290954"/>
                  <a:pt x="8389" y="335560"/>
                </a:cubicBezTo>
                <a:cubicBezTo>
                  <a:pt x="9536" y="347032"/>
                  <a:pt x="12236" y="358519"/>
                  <a:pt x="16778" y="369116"/>
                </a:cubicBezTo>
                <a:cubicBezTo>
                  <a:pt x="20750" y="378383"/>
                  <a:pt x="29461" y="385070"/>
                  <a:pt x="33556" y="394283"/>
                </a:cubicBezTo>
                <a:cubicBezTo>
                  <a:pt x="40739" y="410444"/>
                  <a:pt x="40524" y="429902"/>
                  <a:pt x="50334" y="444617"/>
                </a:cubicBezTo>
                <a:cubicBezTo>
                  <a:pt x="55927" y="453006"/>
                  <a:pt x="62603" y="460766"/>
                  <a:pt x="67112" y="469784"/>
                </a:cubicBezTo>
                <a:cubicBezTo>
                  <a:pt x="71067" y="477693"/>
                  <a:pt x="75501" y="494951"/>
                  <a:pt x="75501" y="4949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5" name="Groep 24">
            <a:extLst>
              <a:ext uri="{FF2B5EF4-FFF2-40B4-BE49-F238E27FC236}">
                <a16:creationId xmlns:a16="http://schemas.microsoft.com/office/drawing/2014/main" id="{2B0C82CB-3BE9-422D-B6A7-E7C19DC2E1D4}"/>
              </a:ext>
            </a:extLst>
          </p:cNvPr>
          <p:cNvGrpSpPr/>
          <p:nvPr/>
        </p:nvGrpSpPr>
        <p:grpSpPr>
          <a:xfrm>
            <a:off x="6255957" y="3135352"/>
            <a:ext cx="1916493" cy="1203120"/>
            <a:chOff x="2375427" y="2767570"/>
            <a:chExt cx="1916493" cy="1203120"/>
          </a:xfrm>
        </p:grpSpPr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CE1F48BD-B659-4C6F-B41B-70D111376587}"/>
                </a:ext>
              </a:extLst>
            </p:cNvPr>
            <p:cNvSpPr/>
            <p:nvPr/>
          </p:nvSpPr>
          <p:spPr>
            <a:xfrm>
              <a:off x="2375427" y="2767570"/>
              <a:ext cx="1916493" cy="1177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94F8D9A1-838C-432D-984B-64A4AB3A310E}"/>
                </a:ext>
              </a:extLst>
            </p:cNvPr>
            <p:cNvGrpSpPr/>
            <p:nvPr/>
          </p:nvGrpSpPr>
          <p:grpSpPr>
            <a:xfrm>
              <a:off x="2397029" y="2838262"/>
              <a:ext cx="1736028" cy="1132428"/>
              <a:chOff x="2055480" y="2348707"/>
              <a:chExt cx="1736028" cy="1132428"/>
            </a:xfrm>
            <a:solidFill>
              <a:schemeClr val="accent3"/>
            </a:solidFill>
          </p:grpSpPr>
          <p:pic>
            <p:nvPicPr>
              <p:cNvPr id="28" name="Afbeelding 27">
                <a:extLst>
                  <a:ext uri="{FF2B5EF4-FFF2-40B4-BE49-F238E27FC236}">
                    <a16:creationId xmlns:a16="http://schemas.microsoft.com/office/drawing/2014/main" id="{260DB3B8-BB06-4E8C-8E39-EC314D27092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51166"/>
              <a:stretch/>
            </p:blipFill>
            <p:spPr>
              <a:xfrm>
                <a:off x="2055481" y="2348707"/>
                <a:ext cx="1736027" cy="440214"/>
              </a:xfrm>
              <a:prstGeom prst="rect">
                <a:avLst/>
              </a:prstGeom>
              <a:grpFill/>
            </p:spPr>
          </p:pic>
          <p:pic>
            <p:nvPicPr>
              <p:cNvPr id="30" name="Afbeelding 29">
                <a:extLst>
                  <a:ext uri="{FF2B5EF4-FFF2-40B4-BE49-F238E27FC236}">
                    <a16:creationId xmlns:a16="http://schemas.microsoft.com/office/drawing/2014/main" id="{A5D5ED9C-4C78-40CD-B83C-3A507E567F3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1166"/>
              <a:stretch/>
            </p:blipFill>
            <p:spPr>
              <a:xfrm>
                <a:off x="2055480" y="3040920"/>
                <a:ext cx="1736027" cy="440215"/>
              </a:xfrm>
              <a:prstGeom prst="rect">
                <a:avLst/>
              </a:pr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32939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1591583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039621" y="2178991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659563" y="4437063"/>
              <a:ext cx="1368425" cy="360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39621" y="3942922"/>
              <a:ext cx="306829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F4909C2-7D41-44DC-BF7F-30D976B7FB8A}"/>
              </a:ext>
            </a:extLst>
          </p:cNvPr>
          <p:cNvSpPr/>
          <p:nvPr/>
        </p:nvSpPr>
        <p:spPr>
          <a:xfrm>
            <a:off x="6190001" y="4492625"/>
            <a:ext cx="531441" cy="18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5" name="Vrije vorm 15">
            <a:extLst>
              <a:ext uri="{FF2B5EF4-FFF2-40B4-BE49-F238E27FC236}">
                <a16:creationId xmlns:a16="http://schemas.microsoft.com/office/drawing/2014/main" id="{7BEA5DA3-E7E4-431B-BE07-CFF7D7A11E78}"/>
              </a:ext>
            </a:extLst>
          </p:cNvPr>
          <p:cNvSpPr/>
          <p:nvPr/>
        </p:nvSpPr>
        <p:spPr>
          <a:xfrm>
            <a:off x="6181004" y="2492375"/>
            <a:ext cx="45719" cy="494951"/>
          </a:xfrm>
          <a:custGeom>
            <a:avLst/>
            <a:gdLst>
              <a:gd name="connsiteX0" fmla="*/ 75501 w 75501"/>
              <a:gd name="connsiteY0" fmla="*/ 0 h 494951"/>
              <a:gd name="connsiteX1" fmla="*/ 50334 w 75501"/>
              <a:gd name="connsiteY1" fmla="*/ 100668 h 494951"/>
              <a:gd name="connsiteX2" fmla="*/ 41945 w 75501"/>
              <a:gd name="connsiteY2" fmla="*/ 125835 h 494951"/>
              <a:gd name="connsiteX3" fmla="*/ 0 w 75501"/>
              <a:gd name="connsiteY3" fmla="*/ 201336 h 494951"/>
              <a:gd name="connsiteX4" fmla="*/ 8389 w 75501"/>
              <a:gd name="connsiteY4" fmla="*/ 335560 h 494951"/>
              <a:gd name="connsiteX5" fmla="*/ 16778 w 75501"/>
              <a:gd name="connsiteY5" fmla="*/ 369116 h 494951"/>
              <a:gd name="connsiteX6" fmla="*/ 33556 w 75501"/>
              <a:gd name="connsiteY6" fmla="*/ 394283 h 494951"/>
              <a:gd name="connsiteX7" fmla="*/ 50334 w 75501"/>
              <a:gd name="connsiteY7" fmla="*/ 444617 h 494951"/>
              <a:gd name="connsiteX8" fmla="*/ 67112 w 75501"/>
              <a:gd name="connsiteY8" fmla="*/ 469784 h 494951"/>
              <a:gd name="connsiteX9" fmla="*/ 75501 w 75501"/>
              <a:gd name="connsiteY9" fmla="*/ 494951 h 4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501" h="494951">
                <a:moveTo>
                  <a:pt x="75501" y="0"/>
                </a:moveTo>
                <a:cubicBezTo>
                  <a:pt x="64205" y="67779"/>
                  <a:pt x="72491" y="34197"/>
                  <a:pt x="50334" y="100668"/>
                </a:cubicBezTo>
                <a:cubicBezTo>
                  <a:pt x="47538" y="109057"/>
                  <a:pt x="46850" y="118477"/>
                  <a:pt x="41945" y="125835"/>
                </a:cubicBezTo>
                <a:cubicBezTo>
                  <a:pt x="3484" y="183527"/>
                  <a:pt x="14766" y="157039"/>
                  <a:pt x="0" y="201336"/>
                </a:cubicBezTo>
                <a:cubicBezTo>
                  <a:pt x="2796" y="246077"/>
                  <a:pt x="3928" y="290954"/>
                  <a:pt x="8389" y="335560"/>
                </a:cubicBezTo>
                <a:cubicBezTo>
                  <a:pt x="9536" y="347032"/>
                  <a:pt x="12236" y="358519"/>
                  <a:pt x="16778" y="369116"/>
                </a:cubicBezTo>
                <a:cubicBezTo>
                  <a:pt x="20750" y="378383"/>
                  <a:pt x="29461" y="385070"/>
                  <a:pt x="33556" y="394283"/>
                </a:cubicBezTo>
                <a:cubicBezTo>
                  <a:pt x="40739" y="410444"/>
                  <a:pt x="40524" y="429902"/>
                  <a:pt x="50334" y="444617"/>
                </a:cubicBezTo>
                <a:cubicBezTo>
                  <a:pt x="55927" y="453006"/>
                  <a:pt x="62603" y="460766"/>
                  <a:pt x="67112" y="469784"/>
                </a:cubicBezTo>
                <a:cubicBezTo>
                  <a:pt x="71067" y="477693"/>
                  <a:pt x="75501" y="494951"/>
                  <a:pt x="75501" y="4949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9EEB9379-FF96-4064-A0F8-FFB44F3E8B82}"/>
              </a:ext>
            </a:extLst>
          </p:cNvPr>
          <p:cNvGrpSpPr/>
          <p:nvPr/>
        </p:nvGrpSpPr>
        <p:grpSpPr>
          <a:xfrm>
            <a:off x="6515894" y="5431423"/>
            <a:ext cx="1333442" cy="261610"/>
            <a:chOff x="6493079" y="5374157"/>
            <a:chExt cx="1356573" cy="261610"/>
          </a:xfrm>
        </p:grpSpPr>
        <p:cxnSp>
          <p:nvCxnSpPr>
            <p:cNvPr id="27" name="Rechte verbindingslijn met pijl 26">
              <a:extLst>
                <a:ext uri="{FF2B5EF4-FFF2-40B4-BE49-F238E27FC236}">
                  <a16:creationId xmlns:a16="http://schemas.microsoft.com/office/drawing/2014/main" id="{B1ED8C55-D515-446D-9203-1DC2E8DDA090}"/>
                </a:ext>
              </a:extLst>
            </p:cNvPr>
            <p:cNvCxnSpPr/>
            <p:nvPr/>
          </p:nvCxnSpPr>
          <p:spPr>
            <a:xfrm flipH="1" flipV="1">
              <a:off x="6493079" y="5587068"/>
              <a:ext cx="1356573" cy="2561"/>
            </a:xfrm>
            <a:prstGeom prst="straightConnector1">
              <a:avLst/>
            </a:prstGeom>
            <a:ln w="1905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D1DCD6E5-5A9E-4CE9-B35C-8B9D2993D365}"/>
                </a:ext>
              </a:extLst>
            </p:cNvPr>
            <p:cNvSpPr txBox="1"/>
            <p:nvPr/>
          </p:nvSpPr>
          <p:spPr>
            <a:xfrm>
              <a:off x="6840000" y="5374157"/>
              <a:ext cx="66273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b="1" dirty="0">
                  <a:solidFill>
                    <a:srgbClr val="1306BA"/>
                  </a:solidFill>
                </a:rPr>
                <a:t>-15</a:t>
              </a:r>
            </a:p>
          </p:txBody>
        </p:sp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DCCCD8FC-E62F-4804-8F44-C7DE09D83E4D}"/>
              </a:ext>
            </a:extLst>
          </p:cNvPr>
          <p:cNvSpPr txBox="1"/>
          <p:nvPr/>
        </p:nvSpPr>
        <p:spPr>
          <a:xfrm>
            <a:off x="5473336" y="2205038"/>
            <a:ext cx="30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29" name="Groep 28">
            <a:extLst>
              <a:ext uri="{FF2B5EF4-FFF2-40B4-BE49-F238E27FC236}">
                <a16:creationId xmlns:a16="http://schemas.microsoft.com/office/drawing/2014/main" id="{C1E0EB77-0F7B-4914-BC99-9155FCB7FD1B}"/>
              </a:ext>
            </a:extLst>
          </p:cNvPr>
          <p:cNvGrpSpPr/>
          <p:nvPr/>
        </p:nvGrpSpPr>
        <p:grpSpPr>
          <a:xfrm>
            <a:off x="6255957" y="3135352"/>
            <a:ext cx="1916493" cy="1203120"/>
            <a:chOff x="2375427" y="2767570"/>
            <a:chExt cx="1916493" cy="1203120"/>
          </a:xfrm>
        </p:grpSpPr>
        <p:sp>
          <p:nvSpPr>
            <p:cNvPr id="30" name="Rechthoek 29">
              <a:extLst>
                <a:ext uri="{FF2B5EF4-FFF2-40B4-BE49-F238E27FC236}">
                  <a16:creationId xmlns:a16="http://schemas.microsoft.com/office/drawing/2014/main" id="{C7AD126D-21FD-4034-BFF4-33568525DCC0}"/>
                </a:ext>
              </a:extLst>
            </p:cNvPr>
            <p:cNvSpPr/>
            <p:nvPr/>
          </p:nvSpPr>
          <p:spPr>
            <a:xfrm>
              <a:off x="2375427" y="2767570"/>
              <a:ext cx="1916493" cy="1177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31" name="Groep 30">
              <a:extLst>
                <a:ext uri="{FF2B5EF4-FFF2-40B4-BE49-F238E27FC236}">
                  <a16:creationId xmlns:a16="http://schemas.microsoft.com/office/drawing/2014/main" id="{7635FE05-94C4-4110-8B33-712424F8C372}"/>
                </a:ext>
              </a:extLst>
            </p:cNvPr>
            <p:cNvGrpSpPr/>
            <p:nvPr/>
          </p:nvGrpSpPr>
          <p:grpSpPr>
            <a:xfrm>
              <a:off x="2397029" y="2838262"/>
              <a:ext cx="1736028" cy="1132428"/>
              <a:chOff x="2055480" y="2348707"/>
              <a:chExt cx="1736028" cy="1132428"/>
            </a:xfrm>
            <a:solidFill>
              <a:schemeClr val="accent3"/>
            </a:solidFill>
          </p:grpSpPr>
          <p:pic>
            <p:nvPicPr>
              <p:cNvPr id="32" name="Afbeelding 31">
                <a:extLst>
                  <a:ext uri="{FF2B5EF4-FFF2-40B4-BE49-F238E27FC236}">
                    <a16:creationId xmlns:a16="http://schemas.microsoft.com/office/drawing/2014/main" id="{A392457E-09EC-417C-ABDF-E36AFD6AE4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51166"/>
              <a:stretch/>
            </p:blipFill>
            <p:spPr>
              <a:xfrm>
                <a:off x="2055481" y="2348707"/>
                <a:ext cx="1736027" cy="440214"/>
              </a:xfrm>
              <a:prstGeom prst="rect">
                <a:avLst/>
              </a:prstGeom>
              <a:grpFill/>
            </p:spPr>
          </p:pic>
          <p:pic>
            <p:nvPicPr>
              <p:cNvPr id="33" name="Afbeelding 32">
                <a:extLst>
                  <a:ext uri="{FF2B5EF4-FFF2-40B4-BE49-F238E27FC236}">
                    <a16:creationId xmlns:a16="http://schemas.microsoft.com/office/drawing/2014/main" id="{B8F85644-A568-4C59-B002-473031D97CF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1166"/>
              <a:stretch/>
            </p:blipFill>
            <p:spPr>
              <a:xfrm>
                <a:off x="2055480" y="3040920"/>
                <a:ext cx="1736027" cy="440215"/>
              </a:xfrm>
              <a:prstGeom prst="rect">
                <a:avLst/>
              </a:pr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202706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1591583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039621" y="2178991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659563" y="4437063"/>
              <a:ext cx="1368425" cy="360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39621" y="3942922"/>
              <a:ext cx="306829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F4909C2-7D41-44DC-BF7F-30D976B7FB8A}"/>
              </a:ext>
            </a:extLst>
          </p:cNvPr>
          <p:cNvSpPr/>
          <p:nvPr/>
        </p:nvSpPr>
        <p:spPr>
          <a:xfrm>
            <a:off x="6190001" y="4492625"/>
            <a:ext cx="531441" cy="18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5" name="Vrije vorm 15">
            <a:extLst>
              <a:ext uri="{FF2B5EF4-FFF2-40B4-BE49-F238E27FC236}">
                <a16:creationId xmlns:a16="http://schemas.microsoft.com/office/drawing/2014/main" id="{7BEA5DA3-E7E4-431B-BE07-CFF7D7A11E78}"/>
              </a:ext>
            </a:extLst>
          </p:cNvPr>
          <p:cNvSpPr/>
          <p:nvPr/>
        </p:nvSpPr>
        <p:spPr>
          <a:xfrm>
            <a:off x="6181004" y="2492375"/>
            <a:ext cx="45719" cy="494951"/>
          </a:xfrm>
          <a:custGeom>
            <a:avLst/>
            <a:gdLst>
              <a:gd name="connsiteX0" fmla="*/ 75501 w 75501"/>
              <a:gd name="connsiteY0" fmla="*/ 0 h 494951"/>
              <a:gd name="connsiteX1" fmla="*/ 50334 w 75501"/>
              <a:gd name="connsiteY1" fmla="*/ 100668 h 494951"/>
              <a:gd name="connsiteX2" fmla="*/ 41945 w 75501"/>
              <a:gd name="connsiteY2" fmla="*/ 125835 h 494951"/>
              <a:gd name="connsiteX3" fmla="*/ 0 w 75501"/>
              <a:gd name="connsiteY3" fmla="*/ 201336 h 494951"/>
              <a:gd name="connsiteX4" fmla="*/ 8389 w 75501"/>
              <a:gd name="connsiteY4" fmla="*/ 335560 h 494951"/>
              <a:gd name="connsiteX5" fmla="*/ 16778 w 75501"/>
              <a:gd name="connsiteY5" fmla="*/ 369116 h 494951"/>
              <a:gd name="connsiteX6" fmla="*/ 33556 w 75501"/>
              <a:gd name="connsiteY6" fmla="*/ 394283 h 494951"/>
              <a:gd name="connsiteX7" fmla="*/ 50334 w 75501"/>
              <a:gd name="connsiteY7" fmla="*/ 444617 h 494951"/>
              <a:gd name="connsiteX8" fmla="*/ 67112 w 75501"/>
              <a:gd name="connsiteY8" fmla="*/ 469784 h 494951"/>
              <a:gd name="connsiteX9" fmla="*/ 75501 w 75501"/>
              <a:gd name="connsiteY9" fmla="*/ 494951 h 4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501" h="494951">
                <a:moveTo>
                  <a:pt x="75501" y="0"/>
                </a:moveTo>
                <a:cubicBezTo>
                  <a:pt x="64205" y="67779"/>
                  <a:pt x="72491" y="34197"/>
                  <a:pt x="50334" y="100668"/>
                </a:cubicBezTo>
                <a:cubicBezTo>
                  <a:pt x="47538" y="109057"/>
                  <a:pt x="46850" y="118477"/>
                  <a:pt x="41945" y="125835"/>
                </a:cubicBezTo>
                <a:cubicBezTo>
                  <a:pt x="3484" y="183527"/>
                  <a:pt x="14766" y="157039"/>
                  <a:pt x="0" y="201336"/>
                </a:cubicBezTo>
                <a:cubicBezTo>
                  <a:pt x="2796" y="246077"/>
                  <a:pt x="3928" y="290954"/>
                  <a:pt x="8389" y="335560"/>
                </a:cubicBezTo>
                <a:cubicBezTo>
                  <a:pt x="9536" y="347032"/>
                  <a:pt x="12236" y="358519"/>
                  <a:pt x="16778" y="369116"/>
                </a:cubicBezTo>
                <a:cubicBezTo>
                  <a:pt x="20750" y="378383"/>
                  <a:pt x="29461" y="385070"/>
                  <a:pt x="33556" y="394283"/>
                </a:cubicBezTo>
                <a:cubicBezTo>
                  <a:pt x="40739" y="410444"/>
                  <a:pt x="40524" y="429902"/>
                  <a:pt x="50334" y="444617"/>
                </a:cubicBezTo>
                <a:cubicBezTo>
                  <a:pt x="55927" y="453006"/>
                  <a:pt x="62603" y="460766"/>
                  <a:pt x="67112" y="469784"/>
                </a:cubicBezTo>
                <a:cubicBezTo>
                  <a:pt x="71067" y="477693"/>
                  <a:pt x="75501" y="494951"/>
                  <a:pt x="75501" y="4949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DC85D59-F839-454A-A8C4-3B6914AD0929}"/>
              </a:ext>
            </a:extLst>
          </p:cNvPr>
          <p:cNvSpPr txBox="1"/>
          <p:nvPr/>
        </p:nvSpPr>
        <p:spPr>
          <a:xfrm>
            <a:off x="1863968" y="5229225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?</a:t>
            </a:r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9EEB9379-FF96-4064-A0F8-FFB44F3E8B82}"/>
              </a:ext>
            </a:extLst>
          </p:cNvPr>
          <p:cNvGrpSpPr/>
          <p:nvPr/>
        </p:nvGrpSpPr>
        <p:grpSpPr>
          <a:xfrm>
            <a:off x="6515894" y="5431423"/>
            <a:ext cx="1333442" cy="261610"/>
            <a:chOff x="6493079" y="5374157"/>
            <a:chExt cx="1356573" cy="261610"/>
          </a:xfrm>
        </p:grpSpPr>
        <p:cxnSp>
          <p:nvCxnSpPr>
            <p:cNvPr id="27" name="Rechte verbindingslijn met pijl 26">
              <a:extLst>
                <a:ext uri="{FF2B5EF4-FFF2-40B4-BE49-F238E27FC236}">
                  <a16:creationId xmlns:a16="http://schemas.microsoft.com/office/drawing/2014/main" id="{B1ED8C55-D515-446D-9203-1DC2E8DDA090}"/>
                </a:ext>
              </a:extLst>
            </p:cNvPr>
            <p:cNvCxnSpPr/>
            <p:nvPr/>
          </p:nvCxnSpPr>
          <p:spPr>
            <a:xfrm flipH="1" flipV="1">
              <a:off x="6493079" y="5587068"/>
              <a:ext cx="1356573" cy="2561"/>
            </a:xfrm>
            <a:prstGeom prst="straightConnector1">
              <a:avLst/>
            </a:prstGeom>
            <a:ln w="19050">
              <a:solidFill>
                <a:srgbClr val="1306B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D1DCD6E5-5A9E-4CE9-B35C-8B9D2993D365}"/>
                </a:ext>
              </a:extLst>
            </p:cNvPr>
            <p:cNvSpPr txBox="1"/>
            <p:nvPr/>
          </p:nvSpPr>
          <p:spPr>
            <a:xfrm>
              <a:off x="6840000" y="5374157"/>
              <a:ext cx="66273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b="1" dirty="0">
                  <a:solidFill>
                    <a:srgbClr val="1306BA"/>
                  </a:solidFill>
                </a:rPr>
                <a:t>-15</a:t>
              </a:r>
            </a:p>
          </p:txBody>
        </p:sp>
      </p:grpSp>
      <p:sp>
        <p:nvSpPr>
          <p:cNvPr id="29" name="Tekstvak 28">
            <a:extLst>
              <a:ext uri="{FF2B5EF4-FFF2-40B4-BE49-F238E27FC236}">
                <a16:creationId xmlns:a16="http://schemas.microsoft.com/office/drawing/2014/main" id="{70ED9EE8-1827-4921-B3DF-05A88A2E3ECC}"/>
              </a:ext>
            </a:extLst>
          </p:cNvPr>
          <p:cNvSpPr txBox="1"/>
          <p:nvPr/>
        </p:nvSpPr>
        <p:spPr>
          <a:xfrm>
            <a:off x="6357722" y="2244329"/>
            <a:ext cx="30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30" name="Groep 29">
            <a:extLst>
              <a:ext uri="{FF2B5EF4-FFF2-40B4-BE49-F238E27FC236}">
                <a16:creationId xmlns:a16="http://schemas.microsoft.com/office/drawing/2014/main" id="{36F9D939-306E-442A-A7DB-610DABF6983C}"/>
              </a:ext>
            </a:extLst>
          </p:cNvPr>
          <p:cNvGrpSpPr/>
          <p:nvPr/>
        </p:nvGrpSpPr>
        <p:grpSpPr>
          <a:xfrm>
            <a:off x="6255957" y="3135352"/>
            <a:ext cx="1916493" cy="1203120"/>
            <a:chOff x="2375427" y="2767570"/>
            <a:chExt cx="1916493" cy="1203120"/>
          </a:xfrm>
        </p:grpSpPr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1449427C-4BFB-4918-AE19-BC150A5A52FE}"/>
                </a:ext>
              </a:extLst>
            </p:cNvPr>
            <p:cNvSpPr/>
            <p:nvPr/>
          </p:nvSpPr>
          <p:spPr>
            <a:xfrm>
              <a:off x="2375427" y="2767570"/>
              <a:ext cx="1916493" cy="1177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32" name="Groep 31">
              <a:extLst>
                <a:ext uri="{FF2B5EF4-FFF2-40B4-BE49-F238E27FC236}">
                  <a16:creationId xmlns:a16="http://schemas.microsoft.com/office/drawing/2014/main" id="{241B0F97-661C-43B5-80E9-0AE130C2FFBF}"/>
                </a:ext>
              </a:extLst>
            </p:cNvPr>
            <p:cNvGrpSpPr/>
            <p:nvPr/>
          </p:nvGrpSpPr>
          <p:grpSpPr>
            <a:xfrm>
              <a:off x="2397029" y="2838262"/>
              <a:ext cx="1736028" cy="1132428"/>
              <a:chOff x="2055480" y="2348707"/>
              <a:chExt cx="1736028" cy="1132428"/>
            </a:xfrm>
            <a:solidFill>
              <a:schemeClr val="accent3"/>
            </a:solidFill>
          </p:grpSpPr>
          <p:pic>
            <p:nvPicPr>
              <p:cNvPr id="33" name="Afbeelding 32">
                <a:extLst>
                  <a:ext uri="{FF2B5EF4-FFF2-40B4-BE49-F238E27FC236}">
                    <a16:creationId xmlns:a16="http://schemas.microsoft.com/office/drawing/2014/main" id="{E1716AEE-21CF-4E7C-B863-102CFB48E76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51166"/>
              <a:stretch/>
            </p:blipFill>
            <p:spPr>
              <a:xfrm>
                <a:off x="2055481" y="2348707"/>
                <a:ext cx="1736027" cy="440214"/>
              </a:xfrm>
              <a:prstGeom prst="rect">
                <a:avLst/>
              </a:prstGeom>
              <a:grpFill/>
            </p:spPr>
          </p:pic>
          <p:pic>
            <p:nvPicPr>
              <p:cNvPr id="34" name="Afbeelding 33">
                <a:extLst>
                  <a:ext uri="{FF2B5EF4-FFF2-40B4-BE49-F238E27FC236}">
                    <a16:creationId xmlns:a16="http://schemas.microsoft.com/office/drawing/2014/main" id="{70AF4A4F-AB1C-4997-928D-03DE52D45EA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1166"/>
              <a:stretch/>
            </p:blipFill>
            <p:spPr>
              <a:xfrm>
                <a:off x="2055480" y="3040920"/>
                <a:ext cx="1736027" cy="440215"/>
              </a:xfrm>
              <a:prstGeom prst="rect">
                <a:avLst/>
              </a:pr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386623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81200" y="685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Massaspectrum</a:t>
            </a:r>
            <a:r>
              <a:rPr lang="en-US" altLang="nl-NL" sz="2400" dirty="0">
                <a:solidFill>
                  <a:srgbClr val="000000"/>
                </a:solidFill>
                <a:latin typeface="Arial" panose="020B0604020202020204" pitchFamily="34" charset="0"/>
              </a:rPr>
              <a:t> 2-chloorpropaan</a:t>
            </a:r>
            <a:endParaRPr lang="nl-NL" altLang="nl-NL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572000" y="1700213"/>
            <a:ext cx="3455988" cy="3241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372225" y="4941888"/>
            <a:ext cx="1512888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427538" y="1773238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9838" y="2205038"/>
            <a:ext cx="72072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372225" y="5300663"/>
            <a:ext cx="287338" cy="144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7833" name="Tekstvak 1"/>
          <p:cNvSpPr txBox="1">
            <a:spLocks noChangeArrowheads="1"/>
          </p:cNvSpPr>
          <p:nvPr/>
        </p:nvSpPr>
        <p:spPr bwMode="auto">
          <a:xfrm>
            <a:off x="1979613" y="188913"/>
            <a:ext cx="612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nl-NL" altLang="nl-N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91567" y="390104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005842" y="3843895"/>
            <a:ext cx="688271" cy="175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E449F8CD-4F98-4467-94A9-C0802C39465B}"/>
              </a:ext>
            </a:extLst>
          </p:cNvPr>
          <p:cNvGrpSpPr/>
          <p:nvPr/>
        </p:nvGrpSpPr>
        <p:grpSpPr>
          <a:xfrm>
            <a:off x="878681" y="1422163"/>
            <a:ext cx="7386637" cy="4843463"/>
            <a:chOff x="878681" y="1422163"/>
            <a:chExt cx="7386637" cy="4843463"/>
          </a:xfrm>
        </p:grpSpPr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122E6D7-1F51-4322-82E3-13643BE2E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81" y="1422163"/>
              <a:ext cx="7386637" cy="4843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863FB83-3CA2-4B16-8AF5-031391E74DCF}"/>
                </a:ext>
              </a:extLst>
            </p:cNvPr>
            <p:cNvSpPr/>
            <p:nvPr/>
          </p:nvSpPr>
          <p:spPr>
            <a:xfrm>
              <a:off x="4679950" y="2929631"/>
              <a:ext cx="1591583" cy="17788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CE4C21A9-E705-4D3F-8473-D8088DC80636}"/>
                </a:ext>
              </a:extLst>
            </p:cNvPr>
            <p:cNvSpPr/>
            <p:nvPr/>
          </p:nvSpPr>
          <p:spPr>
            <a:xfrm>
              <a:off x="3772694" y="2245031"/>
              <a:ext cx="720725" cy="34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E55330EF-F0BC-402A-A62F-A7D302892E3E}"/>
                </a:ext>
              </a:extLst>
            </p:cNvPr>
            <p:cNvSpPr/>
            <p:nvPr/>
          </p:nvSpPr>
          <p:spPr>
            <a:xfrm>
              <a:off x="6517735" y="4545014"/>
              <a:ext cx="1263850" cy="488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A5656725-62B0-4771-9F3D-A41DEE1B26E0}"/>
                </a:ext>
              </a:extLst>
            </p:cNvPr>
            <p:cNvSpPr/>
            <p:nvPr/>
          </p:nvSpPr>
          <p:spPr>
            <a:xfrm>
              <a:off x="4552950" y="4545013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F261461B-9941-4FDF-8E31-F08BBB4EB102}"/>
                </a:ext>
              </a:extLst>
            </p:cNvPr>
            <p:cNvSpPr/>
            <p:nvPr/>
          </p:nvSpPr>
          <p:spPr>
            <a:xfrm>
              <a:off x="3039621" y="3942922"/>
              <a:ext cx="306829" cy="17501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23" name="Rechthoek 22">
            <a:extLst>
              <a:ext uri="{FF2B5EF4-FFF2-40B4-BE49-F238E27FC236}">
                <a16:creationId xmlns:a16="http://schemas.microsoft.com/office/drawing/2014/main" id="{1A1D3FE8-5050-4417-9D40-EE1AF4DDD1C8}"/>
              </a:ext>
            </a:extLst>
          </p:cNvPr>
          <p:cNvSpPr/>
          <p:nvPr/>
        </p:nvSpPr>
        <p:spPr>
          <a:xfrm>
            <a:off x="4643438" y="1852047"/>
            <a:ext cx="15128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F4909C2-7D41-44DC-BF7F-30D976B7FB8A}"/>
              </a:ext>
            </a:extLst>
          </p:cNvPr>
          <p:cNvSpPr/>
          <p:nvPr/>
        </p:nvSpPr>
        <p:spPr>
          <a:xfrm>
            <a:off x="6190001" y="4492625"/>
            <a:ext cx="531441" cy="18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CD1F0642-ACAD-416D-B607-02BE1A855C6A}"/>
              </a:ext>
            </a:extLst>
          </p:cNvPr>
          <p:cNvSpPr/>
          <p:nvPr/>
        </p:nvSpPr>
        <p:spPr>
          <a:xfrm>
            <a:off x="6368400" y="5000400"/>
            <a:ext cx="1409360" cy="2182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863AD50-31E5-4BAD-8E3F-845CCAEB6D47}"/>
              </a:ext>
            </a:extLst>
          </p:cNvPr>
          <p:cNvSpPr txBox="1"/>
          <p:nvPr/>
        </p:nvSpPr>
        <p:spPr>
          <a:xfrm>
            <a:off x="1729737" y="2532368"/>
            <a:ext cx="27236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rgbClr val="FF0000"/>
                </a:solidFill>
              </a:rPr>
              <a:t>Isotopen zijn zichtbaar in het spectrum. </a:t>
            </a:r>
          </a:p>
          <a:p>
            <a:endParaRPr lang="nl-NL" sz="1600" dirty="0">
              <a:solidFill>
                <a:srgbClr val="FF0000"/>
              </a:solidFill>
            </a:endParaRPr>
          </a:p>
          <a:p>
            <a:r>
              <a:rPr lang="nl-NL" sz="1600" dirty="0">
                <a:solidFill>
                  <a:srgbClr val="FF0000"/>
                </a:solidFill>
              </a:rPr>
              <a:t>De verhouding tussen de chloor-isotopen in het molecuulion en de fragmenten zijn hetzelfde (tabel 25).</a:t>
            </a:r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F8DCF621-2771-4B48-BB63-F5779338FB30}"/>
              </a:ext>
            </a:extLst>
          </p:cNvPr>
          <p:cNvGrpSpPr/>
          <p:nvPr/>
        </p:nvGrpSpPr>
        <p:grpSpPr>
          <a:xfrm>
            <a:off x="6255957" y="3135352"/>
            <a:ext cx="1916493" cy="1203120"/>
            <a:chOff x="2375427" y="2767570"/>
            <a:chExt cx="1916493" cy="1203120"/>
          </a:xfrm>
        </p:grpSpPr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719D3718-CD66-4C0F-8C30-38CDBF14E914}"/>
                </a:ext>
              </a:extLst>
            </p:cNvPr>
            <p:cNvSpPr/>
            <p:nvPr/>
          </p:nvSpPr>
          <p:spPr>
            <a:xfrm>
              <a:off x="2375427" y="2767570"/>
              <a:ext cx="1916493" cy="1177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26" name="Groep 25">
              <a:extLst>
                <a:ext uri="{FF2B5EF4-FFF2-40B4-BE49-F238E27FC236}">
                  <a16:creationId xmlns:a16="http://schemas.microsoft.com/office/drawing/2014/main" id="{E3BEC607-6B4E-4B69-9706-02CEF6E4A69D}"/>
                </a:ext>
              </a:extLst>
            </p:cNvPr>
            <p:cNvGrpSpPr/>
            <p:nvPr/>
          </p:nvGrpSpPr>
          <p:grpSpPr>
            <a:xfrm>
              <a:off x="2397029" y="2838262"/>
              <a:ext cx="1736028" cy="1132428"/>
              <a:chOff x="2055480" y="2348707"/>
              <a:chExt cx="1736028" cy="1132428"/>
            </a:xfrm>
            <a:solidFill>
              <a:schemeClr val="accent3"/>
            </a:solidFill>
          </p:grpSpPr>
          <p:pic>
            <p:nvPicPr>
              <p:cNvPr id="27" name="Afbeelding 26">
                <a:extLst>
                  <a:ext uri="{FF2B5EF4-FFF2-40B4-BE49-F238E27FC236}">
                    <a16:creationId xmlns:a16="http://schemas.microsoft.com/office/drawing/2014/main" id="{AAEAF708-52FE-436A-B347-8B8AAC730ED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51166"/>
              <a:stretch/>
            </p:blipFill>
            <p:spPr>
              <a:xfrm>
                <a:off x="2055481" y="2348707"/>
                <a:ext cx="1736027" cy="440214"/>
              </a:xfrm>
              <a:prstGeom prst="rect">
                <a:avLst/>
              </a:prstGeom>
              <a:grpFill/>
            </p:spPr>
          </p:pic>
          <p:pic>
            <p:nvPicPr>
              <p:cNvPr id="28" name="Afbeelding 27">
                <a:extLst>
                  <a:ext uri="{FF2B5EF4-FFF2-40B4-BE49-F238E27FC236}">
                    <a16:creationId xmlns:a16="http://schemas.microsoft.com/office/drawing/2014/main" id="{95019C38-0CE4-4E22-A82E-CE5B70DCCF7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1166"/>
              <a:stretch/>
            </p:blipFill>
            <p:spPr>
              <a:xfrm>
                <a:off x="2055480" y="3040920"/>
                <a:ext cx="1736027" cy="440215"/>
              </a:xfrm>
              <a:prstGeom prst="rect">
                <a:avLst/>
              </a:pr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55419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73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ep 2"/>
          <p:cNvGrpSpPr>
            <a:grpSpLocks/>
          </p:cNvGrpSpPr>
          <p:nvPr/>
        </p:nvGrpSpPr>
        <p:grpSpPr bwMode="auto">
          <a:xfrm>
            <a:off x="0" y="238125"/>
            <a:ext cx="10493376" cy="7369175"/>
            <a:chOff x="-691" y="238125"/>
            <a:chExt cx="10494066" cy="7369027"/>
          </a:xfrm>
        </p:grpSpPr>
        <p:pic>
          <p:nvPicPr>
            <p:cNvPr id="36869" name="Afbeelding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723" t="46222"/>
            <a:stretch>
              <a:fillRect/>
            </a:stretch>
          </p:blipFill>
          <p:spPr bwMode="auto">
            <a:xfrm rot="5400000">
              <a:off x="3574988" y="4907174"/>
              <a:ext cx="1968798" cy="3431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hthoek 6"/>
            <p:cNvSpPr/>
            <p:nvPr/>
          </p:nvSpPr>
          <p:spPr>
            <a:xfrm rot="802619">
              <a:off x="1302734" y="1319191"/>
              <a:ext cx="504858" cy="1079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 rot="1195976">
              <a:off x="988388" y="2460580"/>
              <a:ext cx="2081349" cy="7953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hthoek 29"/>
            <p:cNvSpPr/>
            <p:nvPr/>
          </p:nvSpPr>
          <p:spPr>
            <a:xfrm>
              <a:off x="7324517" y="238125"/>
              <a:ext cx="3168858" cy="12239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Maan 11"/>
            <p:cNvSpPr/>
            <p:nvPr/>
          </p:nvSpPr>
          <p:spPr>
            <a:xfrm rot="5570337">
              <a:off x="4011246" y="3560518"/>
              <a:ext cx="1401735" cy="4154761"/>
            </a:xfrm>
            <a:prstGeom prst="mo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pic>
          <p:nvPicPr>
            <p:cNvPr id="36874" name="Afbeelding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68" r="-5467" b="6841"/>
            <a:stretch/>
          </p:blipFill>
          <p:spPr bwMode="auto">
            <a:xfrm rot="5400000">
              <a:off x="1970972" y="-455543"/>
              <a:ext cx="5369267" cy="9312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hthoek 1"/>
            <p:cNvSpPr/>
            <p:nvPr/>
          </p:nvSpPr>
          <p:spPr>
            <a:xfrm>
              <a:off x="3133241" y="6541961"/>
              <a:ext cx="2711628" cy="444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876" name="Tekstvak 12"/>
            <p:cNvSpPr txBox="1">
              <a:spLocks noChangeArrowheads="1"/>
            </p:cNvSpPr>
            <p:nvPr/>
          </p:nvSpPr>
          <p:spPr bwMode="auto">
            <a:xfrm>
              <a:off x="2762349" y="843564"/>
              <a:ext cx="456237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>
                  <a:latin typeface="Calibri" panose="020F0502020204030204" pitchFamily="34" charset="0"/>
                </a:rPr>
                <a:t>Massaspectrum</a:t>
              </a:r>
            </a:p>
          </p:txBody>
        </p:sp>
      </p:grpSp>
      <p:sp>
        <p:nvSpPr>
          <p:cNvPr id="36867" name="Tekstvak 38"/>
          <p:cNvSpPr txBox="1">
            <a:spLocks noChangeArrowheads="1"/>
          </p:cNvSpPr>
          <p:nvPr/>
        </p:nvSpPr>
        <p:spPr bwMode="auto">
          <a:xfrm>
            <a:off x="5129213" y="2124075"/>
            <a:ext cx="172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b="1" dirty="0">
                <a:latin typeface="Calibri" panose="020F0502020204030204" pitchFamily="34" charset="0"/>
              </a:rPr>
              <a:t>H</a:t>
            </a:r>
            <a:r>
              <a:rPr lang="nl-NL" altLang="nl-NL" b="1" baseline="-25000" dirty="0">
                <a:latin typeface="Calibri" panose="020F0502020204030204" pitchFamily="34" charset="0"/>
              </a:rPr>
              <a:t>2</a:t>
            </a:r>
            <a:r>
              <a:rPr lang="nl-NL" altLang="nl-NL" b="1" dirty="0">
                <a:latin typeface="Calibri" panose="020F0502020204030204" pitchFamily="34" charset="0"/>
              </a:rPr>
              <a:t>O</a:t>
            </a:r>
            <a:r>
              <a:rPr lang="nl-NL" altLang="nl-NL" b="1" baseline="40000" dirty="0">
                <a:latin typeface="Calibri" panose="020F0502020204030204" pitchFamily="34" charset="0"/>
              </a:rPr>
              <a:t>+</a:t>
            </a:r>
          </a:p>
        </p:txBody>
      </p:sp>
      <p:sp>
        <p:nvSpPr>
          <p:cNvPr id="36868" name="Tekstvak 39"/>
          <p:cNvSpPr txBox="1">
            <a:spLocks noChangeArrowheads="1"/>
          </p:cNvSpPr>
          <p:nvPr/>
        </p:nvSpPr>
        <p:spPr bwMode="auto">
          <a:xfrm>
            <a:off x="2492374" y="4608513"/>
            <a:ext cx="1584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b="1" dirty="0">
                <a:latin typeface="Calibri" panose="020F0502020204030204" pitchFamily="34" charset="0"/>
              </a:rPr>
              <a:t>HO</a:t>
            </a:r>
            <a:r>
              <a:rPr lang="nl-NL" altLang="nl-NL" b="1" baseline="40000" dirty="0">
                <a:latin typeface="Calibri" panose="020F0502020204030204" pitchFamily="34" charset="0"/>
              </a:rPr>
              <a:t>+</a:t>
            </a: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2762857" y="843576"/>
            <a:ext cx="4562076" cy="58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Massaspectrum van water</a:t>
            </a:r>
          </a:p>
        </p:txBody>
      </p:sp>
    </p:spTree>
    <p:extLst>
      <p:ext uri="{BB962C8B-B14F-4D97-AF65-F5344CB8AC3E}">
        <p14:creationId xmlns:p14="http://schemas.microsoft.com/office/powerpoint/2010/main" val="276580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ep 2"/>
          <p:cNvGrpSpPr>
            <a:grpSpLocks/>
          </p:cNvGrpSpPr>
          <p:nvPr/>
        </p:nvGrpSpPr>
        <p:grpSpPr bwMode="auto">
          <a:xfrm>
            <a:off x="0" y="238125"/>
            <a:ext cx="10493376" cy="7369175"/>
            <a:chOff x="-691" y="238125"/>
            <a:chExt cx="10494066" cy="7369027"/>
          </a:xfrm>
        </p:grpSpPr>
        <p:pic>
          <p:nvPicPr>
            <p:cNvPr id="36869" name="Afbeelding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723" t="46222"/>
            <a:stretch>
              <a:fillRect/>
            </a:stretch>
          </p:blipFill>
          <p:spPr bwMode="auto">
            <a:xfrm rot="5400000">
              <a:off x="3574988" y="4907174"/>
              <a:ext cx="1968798" cy="3431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hthoek 6"/>
            <p:cNvSpPr/>
            <p:nvPr/>
          </p:nvSpPr>
          <p:spPr>
            <a:xfrm rot="802619">
              <a:off x="1302734" y="1319191"/>
              <a:ext cx="504858" cy="1079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 rot="1195976">
              <a:off x="988388" y="2460580"/>
              <a:ext cx="2081349" cy="7953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hthoek 29"/>
            <p:cNvSpPr/>
            <p:nvPr/>
          </p:nvSpPr>
          <p:spPr>
            <a:xfrm>
              <a:off x="7324517" y="238125"/>
              <a:ext cx="3168858" cy="12239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Maan 11"/>
            <p:cNvSpPr/>
            <p:nvPr/>
          </p:nvSpPr>
          <p:spPr>
            <a:xfrm rot="5570337">
              <a:off x="4011246" y="3560518"/>
              <a:ext cx="1401735" cy="4154761"/>
            </a:xfrm>
            <a:prstGeom prst="mo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pic>
          <p:nvPicPr>
            <p:cNvPr id="36874" name="Afbeelding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68" r="-5467" b="6841"/>
            <a:stretch/>
          </p:blipFill>
          <p:spPr bwMode="auto">
            <a:xfrm rot="5400000">
              <a:off x="1970972" y="-455543"/>
              <a:ext cx="5369267" cy="9312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hthoek 1"/>
            <p:cNvSpPr/>
            <p:nvPr/>
          </p:nvSpPr>
          <p:spPr>
            <a:xfrm>
              <a:off x="3133241" y="6541961"/>
              <a:ext cx="2711628" cy="444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876" name="Tekstvak 12"/>
            <p:cNvSpPr txBox="1">
              <a:spLocks noChangeArrowheads="1"/>
            </p:cNvSpPr>
            <p:nvPr/>
          </p:nvSpPr>
          <p:spPr bwMode="auto">
            <a:xfrm>
              <a:off x="2762349" y="843564"/>
              <a:ext cx="456237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>
                  <a:latin typeface="Calibri" panose="020F0502020204030204" pitchFamily="34" charset="0"/>
                </a:rPr>
                <a:t>Massaspectrum</a:t>
              </a:r>
            </a:p>
          </p:txBody>
        </p:sp>
      </p:grpSp>
      <p:sp>
        <p:nvSpPr>
          <p:cNvPr id="36867" name="Tekstvak 38"/>
          <p:cNvSpPr txBox="1">
            <a:spLocks noChangeArrowheads="1"/>
          </p:cNvSpPr>
          <p:nvPr/>
        </p:nvSpPr>
        <p:spPr bwMode="auto">
          <a:xfrm>
            <a:off x="5129212" y="2124075"/>
            <a:ext cx="2715827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b="1" dirty="0">
                <a:latin typeface="Calibri" panose="020F0502020204030204" pitchFamily="34" charset="0"/>
              </a:rPr>
              <a:t>H</a:t>
            </a:r>
            <a:r>
              <a:rPr lang="nl-NL" altLang="nl-NL" b="1" baseline="-25000" dirty="0">
                <a:latin typeface="Calibri" panose="020F0502020204030204" pitchFamily="34" charset="0"/>
              </a:rPr>
              <a:t>2</a:t>
            </a:r>
            <a:r>
              <a:rPr lang="nl-NL" altLang="nl-NL" b="1" dirty="0">
                <a:latin typeface="Calibri" panose="020F0502020204030204" pitchFamily="34" charset="0"/>
              </a:rPr>
              <a:t>O</a:t>
            </a:r>
            <a:r>
              <a:rPr lang="nl-NL" altLang="nl-NL" b="1" baseline="40000" dirty="0">
                <a:latin typeface="Calibri" panose="020F0502020204030204" pitchFamily="34" charset="0"/>
              </a:rPr>
              <a:t>+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000" dirty="0">
                <a:solidFill>
                  <a:srgbClr val="FF0000"/>
                </a:solidFill>
                <a:latin typeface="Calibri" panose="020F0502020204030204" pitchFamily="34" charset="0"/>
              </a:rPr>
              <a:t>Ionisatie  -  molecuulion</a:t>
            </a:r>
          </a:p>
        </p:txBody>
      </p:sp>
      <p:sp>
        <p:nvSpPr>
          <p:cNvPr id="36868" name="Tekstvak 39"/>
          <p:cNvSpPr txBox="1">
            <a:spLocks noChangeArrowheads="1"/>
          </p:cNvSpPr>
          <p:nvPr/>
        </p:nvSpPr>
        <p:spPr bwMode="auto">
          <a:xfrm>
            <a:off x="2492374" y="4608513"/>
            <a:ext cx="158432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b="1" dirty="0">
                <a:latin typeface="Calibri" panose="020F0502020204030204" pitchFamily="34" charset="0"/>
              </a:rPr>
              <a:t>HO</a:t>
            </a:r>
            <a:r>
              <a:rPr lang="nl-NL" altLang="nl-NL" b="1" baseline="40000" dirty="0">
                <a:latin typeface="Calibri" panose="020F0502020204030204" pitchFamily="34" charset="0"/>
              </a:rPr>
              <a:t>+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000" dirty="0">
                <a:solidFill>
                  <a:srgbClr val="FF0000"/>
                </a:solidFill>
                <a:latin typeface="Calibri" panose="020F0502020204030204" pitchFamily="34" charset="0"/>
              </a:rPr>
              <a:t>Fragmentatie</a:t>
            </a: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2762857" y="843576"/>
            <a:ext cx="4562076" cy="58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Massaspectrum van water</a:t>
            </a:r>
          </a:p>
        </p:txBody>
      </p:sp>
    </p:spTree>
    <p:extLst>
      <p:ext uri="{BB962C8B-B14F-4D97-AF65-F5344CB8AC3E}">
        <p14:creationId xmlns:p14="http://schemas.microsoft.com/office/powerpoint/2010/main" val="73428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ep 2"/>
          <p:cNvGrpSpPr>
            <a:grpSpLocks noChangeAspect="1"/>
          </p:cNvGrpSpPr>
          <p:nvPr/>
        </p:nvGrpSpPr>
        <p:grpSpPr bwMode="auto">
          <a:xfrm>
            <a:off x="-76200" y="238125"/>
            <a:ext cx="10569575" cy="7369175"/>
            <a:chOff x="-76895" y="238125"/>
            <a:chExt cx="10570270" cy="7369027"/>
          </a:xfrm>
        </p:grpSpPr>
        <p:pic>
          <p:nvPicPr>
            <p:cNvPr id="36869" name="Afbeelding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723" t="46222"/>
            <a:stretch>
              <a:fillRect/>
            </a:stretch>
          </p:blipFill>
          <p:spPr bwMode="auto">
            <a:xfrm rot="5400000">
              <a:off x="3574988" y="4907174"/>
              <a:ext cx="1968798" cy="3431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hthoek 6"/>
            <p:cNvSpPr/>
            <p:nvPr/>
          </p:nvSpPr>
          <p:spPr>
            <a:xfrm rot="802619">
              <a:off x="1302734" y="1319191"/>
              <a:ext cx="504858" cy="1079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 rot="1195976">
              <a:off x="988388" y="2460580"/>
              <a:ext cx="2081349" cy="7953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hthoek 29"/>
            <p:cNvSpPr/>
            <p:nvPr/>
          </p:nvSpPr>
          <p:spPr>
            <a:xfrm>
              <a:off x="7324517" y="238125"/>
              <a:ext cx="3168858" cy="12239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Maan 11"/>
            <p:cNvSpPr/>
            <p:nvPr/>
          </p:nvSpPr>
          <p:spPr>
            <a:xfrm rot="5570337">
              <a:off x="4011246" y="3560518"/>
              <a:ext cx="1401735" cy="4154761"/>
            </a:xfrm>
            <a:prstGeom prst="mo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pic>
          <p:nvPicPr>
            <p:cNvPr id="36874" name="Afbeelding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68" r="-5467" b="6079"/>
            <a:stretch/>
          </p:blipFill>
          <p:spPr bwMode="auto">
            <a:xfrm rot="5400000">
              <a:off x="1932870" y="-493646"/>
              <a:ext cx="5369267" cy="9388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hthoek 1"/>
            <p:cNvSpPr/>
            <p:nvPr/>
          </p:nvSpPr>
          <p:spPr>
            <a:xfrm>
              <a:off x="3133241" y="6541961"/>
              <a:ext cx="2711628" cy="444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876" name="Tekstvak 12"/>
            <p:cNvSpPr txBox="1">
              <a:spLocks noChangeArrowheads="1"/>
            </p:cNvSpPr>
            <p:nvPr/>
          </p:nvSpPr>
          <p:spPr bwMode="auto">
            <a:xfrm>
              <a:off x="2762349" y="843564"/>
              <a:ext cx="456237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dirty="0">
                  <a:latin typeface="Calibri" panose="020F0502020204030204" pitchFamily="34" charset="0"/>
                </a:rPr>
                <a:t>Massaspectrum</a:t>
              </a:r>
            </a:p>
          </p:txBody>
        </p:sp>
      </p:grpSp>
      <p:sp>
        <p:nvSpPr>
          <p:cNvPr id="36867" name="Tekstvak 38"/>
          <p:cNvSpPr txBox="1">
            <a:spLocks noChangeArrowheads="1"/>
          </p:cNvSpPr>
          <p:nvPr/>
        </p:nvSpPr>
        <p:spPr bwMode="auto">
          <a:xfrm>
            <a:off x="5129213" y="2124075"/>
            <a:ext cx="172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b="1" dirty="0">
                <a:latin typeface="Calibri" panose="020F0502020204030204" pitchFamily="34" charset="0"/>
              </a:rPr>
              <a:t>H</a:t>
            </a:r>
            <a:r>
              <a:rPr lang="nl-NL" altLang="nl-NL" b="1" baseline="-25000" dirty="0">
                <a:latin typeface="Calibri" panose="020F0502020204030204" pitchFamily="34" charset="0"/>
              </a:rPr>
              <a:t>2</a:t>
            </a:r>
            <a:r>
              <a:rPr lang="nl-NL" altLang="nl-NL" b="1" dirty="0">
                <a:latin typeface="Calibri" panose="020F0502020204030204" pitchFamily="34" charset="0"/>
              </a:rPr>
              <a:t>O</a:t>
            </a:r>
            <a:r>
              <a:rPr lang="nl-NL" altLang="nl-NL" b="1" baseline="40000" dirty="0">
                <a:latin typeface="Calibri" panose="020F0502020204030204" pitchFamily="34" charset="0"/>
              </a:rPr>
              <a:t>+</a:t>
            </a:r>
          </a:p>
        </p:txBody>
      </p:sp>
      <p:sp>
        <p:nvSpPr>
          <p:cNvPr id="36868" name="Tekstvak 39"/>
          <p:cNvSpPr txBox="1">
            <a:spLocks noChangeArrowheads="1"/>
          </p:cNvSpPr>
          <p:nvPr/>
        </p:nvSpPr>
        <p:spPr bwMode="auto">
          <a:xfrm>
            <a:off x="2492375" y="4608513"/>
            <a:ext cx="9207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b="1">
                <a:latin typeface="Calibri" panose="020F0502020204030204" pitchFamily="34" charset="0"/>
              </a:rPr>
              <a:t>HO</a:t>
            </a:r>
            <a:r>
              <a:rPr lang="nl-NL" altLang="nl-NL" b="1" baseline="40000">
                <a:latin typeface="Calibri" panose="020F0502020204030204" pitchFamily="34" charset="0"/>
              </a:rPr>
              <a:t>+</a:t>
            </a:r>
          </a:p>
        </p:txBody>
      </p:sp>
      <p:sp>
        <p:nvSpPr>
          <p:cNvPr id="14" name="Oval 41"/>
          <p:cNvSpPr>
            <a:spLocks noChangeArrowheads="1"/>
          </p:cNvSpPr>
          <p:nvPr/>
        </p:nvSpPr>
        <p:spPr bwMode="auto">
          <a:xfrm rot="21572404">
            <a:off x="2281961" y="2207161"/>
            <a:ext cx="641910" cy="58812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O</a:t>
            </a:r>
            <a:endParaRPr lang="nl-NL" altLang="nl-NL" sz="1800" b="1" dirty="0">
              <a:latin typeface="Arial" panose="020B0604020202020204" pitchFamily="34" charset="0"/>
            </a:endParaRPr>
          </a:p>
        </p:txBody>
      </p:sp>
      <p:sp>
        <p:nvSpPr>
          <p:cNvPr id="15" name="Oval 42"/>
          <p:cNvSpPr>
            <a:spLocks noChangeArrowheads="1"/>
          </p:cNvSpPr>
          <p:nvPr/>
        </p:nvSpPr>
        <p:spPr bwMode="auto">
          <a:xfrm rot="21572404">
            <a:off x="1822065" y="2572867"/>
            <a:ext cx="561672" cy="514607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H</a:t>
            </a:r>
            <a:endParaRPr lang="nl-NL" altLang="nl-NL" sz="1800" b="1" dirty="0">
              <a:latin typeface="Arial" panose="020B0604020202020204" pitchFamily="34" charset="0"/>
            </a:endParaRPr>
          </a:p>
        </p:txBody>
      </p:sp>
      <p:sp>
        <p:nvSpPr>
          <p:cNvPr id="16" name="Oval 43"/>
          <p:cNvSpPr>
            <a:spLocks noChangeArrowheads="1"/>
          </p:cNvSpPr>
          <p:nvPr/>
        </p:nvSpPr>
        <p:spPr bwMode="auto">
          <a:xfrm rot="21572404">
            <a:off x="2773818" y="2600989"/>
            <a:ext cx="561672" cy="514607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H</a:t>
            </a:r>
            <a:endParaRPr lang="nl-NL" altLang="nl-NL" sz="1800" b="1" dirty="0">
              <a:latin typeface="Arial" panose="020B0604020202020204" pitchFamily="34" charset="0"/>
            </a:endParaRPr>
          </a:p>
        </p:txBody>
      </p:sp>
      <p:sp>
        <p:nvSpPr>
          <p:cNvPr id="17" name="Tekstvak 16"/>
          <p:cNvSpPr txBox="1">
            <a:spLocks noChangeArrowheads="1"/>
          </p:cNvSpPr>
          <p:nvPr/>
        </p:nvSpPr>
        <p:spPr bwMode="auto">
          <a:xfrm>
            <a:off x="2771761" y="843576"/>
            <a:ext cx="4562076" cy="58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Massaspectrum van water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713B157-EC83-4583-90F6-CC305277F0B6}"/>
              </a:ext>
            </a:extLst>
          </p:cNvPr>
          <p:cNvSpPr txBox="1"/>
          <p:nvPr/>
        </p:nvSpPr>
        <p:spPr>
          <a:xfrm>
            <a:off x="2926223" y="2154133"/>
            <a:ext cx="433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19746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L 0.12986 0.141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ep 2"/>
          <p:cNvGrpSpPr>
            <a:grpSpLocks noChangeAspect="1"/>
          </p:cNvGrpSpPr>
          <p:nvPr/>
        </p:nvGrpSpPr>
        <p:grpSpPr bwMode="auto">
          <a:xfrm>
            <a:off x="-95251" y="238125"/>
            <a:ext cx="10588626" cy="7369175"/>
            <a:chOff x="-95947" y="238125"/>
            <a:chExt cx="10589322" cy="7369027"/>
          </a:xfrm>
        </p:grpSpPr>
        <p:pic>
          <p:nvPicPr>
            <p:cNvPr id="36869" name="Afbeelding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723" t="46222"/>
            <a:stretch>
              <a:fillRect/>
            </a:stretch>
          </p:blipFill>
          <p:spPr bwMode="auto">
            <a:xfrm rot="5400000">
              <a:off x="3574988" y="4907174"/>
              <a:ext cx="1968798" cy="3431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hthoek 6"/>
            <p:cNvSpPr/>
            <p:nvPr/>
          </p:nvSpPr>
          <p:spPr>
            <a:xfrm rot="802619">
              <a:off x="1302734" y="1319191"/>
              <a:ext cx="504858" cy="1079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 rot="1195976">
              <a:off x="988388" y="2460580"/>
              <a:ext cx="2081349" cy="7953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hthoek 29"/>
            <p:cNvSpPr/>
            <p:nvPr/>
          </p:nvSpPr>
          <p:spPr>
            <a:xfrm>
              <a:off x="7324517" y="238125"/>
              <a:ext cx="3168858" cy="12239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Maan 11"/>
            <p:cNvSpPr/>
            <p:nvPr/>
          </p:nvSpPr>
          <p:spPr>
            <a:xfrm rot="5570337">
              <a:off x="4011246" y="3560518"/>
              <a:ext cx="1401735" cy="4154761"/>
            </a:xfrm>
            <a:prstGeom prst="mo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pic>
          <p:nvPicPr>
            <p:cNvPr id="36874" name="Afbeelding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68" r="-5467" b="5888"/>
            <a:stretch/>
          </p:blipFill>
          <p:spPr bwMode="auto">
            <a:xfrm rot="5400000">
              <a:off x="1923344" y="-503172"/>
              <a:ext cx="5369267" cy="94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hthoek 1"/>
            <p:cNvSpPr/>
            <p:nvPr/>
          </p:nvSpPr>
          <p:spPr>
            <a:xfrm>
              <a:off x="3133241" y="6541961"/>
              <a:ext cx="2711628" cy="444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876" name="Tekstvak 12"/>
            <p:cNvSpPr txBox="1">
              <a:spLocks noChangeArrowheads="1"/>
            </p:cNvSpPr>
            <p:nvPr/>
          </p:nvSpPr>
          <p:spPr bwMode="auto">
            <a:xfrm>
              <a:off x="2762349" y="843564"/>
              <a:ext cx="456237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dirty="0">
                  <a:latin typeface="Calibri" panose="020F0502020204030204" pitchFamily="34" charset="0"/>
                </a:rPr>
                <a:t>Massaspectrum</a:t>
              </a:r>
            </a:p>
          </p:txBody>
        </p:sp>
      </p:grpSp>
      <p:sp>
        <p:nvSpPr>
          <p:cNvPr id="36867" name="Tekstvak 38"/>
          <p:cNvSpPr txBox="1">
            <a:spLocks noChangeArrowheads="1"/>
          </p:cNvSpPr>
          <p:nvPr/>
        </p:nvSpPr>
        <p:spPr bwMode="auto">
          <a:xfrm>
            <a:off x="5129213" y="2124075"/>
            <a:ext cx="172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b="1" dirty="0">
                <a:latin typeface="Calibri" panose="020F0502020204030204" pitchFamily="34" charset="0"/>
              </a:rPr>
              <a:t>H</a:t>
            </a:r>
            <a:r>
              <a:rPr lang="nl-NL" altLang="nl-NL" b="1" baseline="-25000" dirty="0">
                <a:latin typeface="Calibri" panose="020F0502020204030204" pitchFamily="34" charset="0"/>
              </a:rPr>
              <a:t>2</a:t>
            </a:r>
            <a:r>
              <a:rPr lang="nl-NL" altLang="nl-NL" b="1" dirty="0">
                <a:latin typeface="Calibri" panose="020F0502020204030204" pitchFamily="34" charset="0"/>
              </a:rPr>
              <a:t>O</a:t>
            </a:r>
            <a:r>
              <a:rPr lang="nl-NL" altLang="nl-NL" b="1" baseline="40000" dirty="0">
                <a:latin typeface="Calibri" panose="020F0502020204030204" pitchFamily="34" charset="0"/>
              </a:rPr>
              <a:t>+</a:t>
            </a:r>
          </a:p>
        </p:txBody>
      </p:sp>
      <p:sp>
        <p:nvSpPr>
          <p:cNvPr id="36868" name="Tekstvak 39"/>
          <p:cNvSpPr txBox="1">
            <a:spLocks noChangeArrowheads="1"/>
          </p:cNvSpPr>
          <p:nvPr/>
        </p:nvSpPr>
        <p:spPr bwMode="auto">
          <a:xfrm>
            <a:off x="2492375" y="4608513"/>
            <a:ext cx="9207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b="1">
                <a:latin typeface="Calibri" panose="020F0502020204030204" pitchFamily="34" charset="0"/>
              </a:rPr>
              <a:t>HO</a:t>
            </a:r>
            <a:r>
              <a:rPr lang="nl-NL" altLang="nl-NL" b="1" baseline="40000">
                <a:latin typeface="Calibri" panose="020F0502020204030204" pitchFamily="34" charset="0"/>
              </a:rPr>
              <a:t>+</a:t>
            </a: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5EBE2E38-1999-411F-A7DA-1873BC80983D}"/>
              </a:ext>
            </a:extLst>
          </p:cNvPr>
          <p:cNvGrpSpPr/>
          <p:nvPr/>
        </p:nvGrpSpPr>
        <p:grpSpPr>
          <a:xfrm>
            <a:off x="1822065" y="2207161"/>
            <a:ext cx="1101806" cy="880313"/>
            <a:chOff x="1822065" y="2207161"/>
            <a:chExt cx="1101806" cy="880313"/>
          </a:xfrm>
        </p:grpSpPr>
        <p:sp>
          <p:nvSpPr>
            <p:cNvPr id="14" name="Oval 41"/>
            <p:cNvSpPr>
              <a:spLocks noChangeArrowheads="1"/>
            </p:cNvSpPr>
            <p:nvPr/>
          </p:nvSpPr>
          <p:spPr bwMode="auto">
            <a:xfrm rot="21572404">
              <a:off x="2281961" y="2207161"/>
              <a:ext cx="641910" cy="588122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5" name="Oval 42"/>
            <p:cNvSpPr>
              <a:spLocks noChangeArrowheads="1"/>
            </p:cNvSpPr>
            <p:nvPr/>
          </p:nvSpPr>
          <p:spPr bwMode="auto">
            <a:xfrm rot="21572404">
              <a:off x="1822065" y="2572867"/>
              <a:ext cx="561672" cy="514607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7" name="Tekstvak 16"/>
          <p:cNvSpPr txBox="1">
            <a:spLocks noChangeArrowheads="1"/>
          </p:cNvSpPr>
          <p:nvPr/>
        </p:nvSpPr>
        <p:spPr bwMode="auto">
          <a:xfrm>
            <a:off x="2771761" y="843576"/>
            <a:ext cx="4562076" cy="58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dirty="0">
                <a:latin typeface="Calibri" panose="020F0502020204030204" pitchFamily="34" charset="0"/>
              </a:rPr>
              <a:t>Massaspectrum van water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2BEEBA97-3BD3-48AF-9455-B5CBA1928BB3}"/>
              </a:ext>
            </a:extLst>
          </p:cNvPr>
          <p:cNvGrpSpPr/>
          <p:nvPr/>
        </p:nvGrpSpPr>
        <p:grpSpPr>
          <a:xfrm>
            <a:off x="2773818" y="2154133"/>
            <a:ext cx="585819" cy="961463"/>
            <a:chOff x="2773818" y="2154133"/>
            <a:chExt cx="585819" cy="961463"/>
          </a:xfrm>
        </p:grpSpPr>
        <p:sp>
          <p:nvSpPr>
            <p:cNvPr id="16" name="Oval 43"/>
            <p:cNvSpPr>
              <a:spLocks noChangeArrowheads="1"/>
            </p:cNvSpPr>
            <p:nvPr/>
          </p:nvSpPr>
          <p:spPr bwMode="auto">
            <a:xfrm rot="21572404">
              <a:off x="2773818" y="2600989"/>
              <a:ext cx="561672" cy="514607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" name="Tekstvak 2">
              <a:extLst>
                <a:ext uri="{FF2B5EF4-FFF2-40B4-BE49-F238E27FC236}">
                  <a16:creationId xmlns:a16="http://schemas.microsoft.com/office/drawing/2014/main" id="{D713B157-EC83-4583-90F6-CC305277F0B6}"/>
                </a:ext>
              </a:extLst>
            </p:cNvPr>
            <p:cNvSpPr txBox="1"/>
            <p:nvPr/>
          </p:nvSpPr>
          <p:spPr>
            <a:xfrm>
              <a:off x="2926223" y="2154133"/>
              <a:ext cx="433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400" b="1" dirty="0">
                  <a:solidFill>
                    <a:srgbClr val="FF0000"/>
                  </a:solidFill>
                </a:rPr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035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741E-7 L 0.10747 0.114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65" y="5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1542277" y="673200"/>
            <a:ext cx="7993063" cy="1692771"/>
            <a:chOff x="1517564" y="3332205"/>
            <a:chExt cx="7993063" cy="1692771"/>
          </a:xfrm>
        </p:grpSpPr>
        <p:sp>
          <p:nvSpPr>
            <p:cNvPr id="45059" name="Tekstvak 2"/>
            <p:cNvSpPr txBox="1">
              <a:spLocks noChangeArrowheads="1"/>
            </p:cNvSpPr>
            <p:nvPr/>
          </p:nvSpPr>
          <p:spPr bwMode="auto">
            <a:xfrm>
              <a:off x="1517564" y="3332205"/>
              <a:ext cx="7993063" cy="1692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nl-NL" altLang="nl-NL" sz="2400" dirty="0">
                <a:latin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nl-NL" altLang="nl-NL" sz="2400" dirty="0">
                <a:latin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2800" b="1" dirty="0">
                  <a:latin typeface="Calibri" panose="020F0502020204030204" pitchFamily="34" charset="0"/>
                </a:rPr>
                <a:t>H</a:t>
              </a:r>
              <a:r>
                <a:rPr lang="nl-NL" altLang="nl-NL" sz="2800" b="1" baseline="-25000" dirty="0">
                  <a:latin typeface="Calibri" panose="020F0502020204030204" pitchFamily="34" charset="0"/>
                </a:rPr>
                <a:t>2</a:t>
              </a:r>
              <a:r>
                <a:rPr lang="nl-NL" altLang="nl-NL" sz="2800" b="1" dirty="0">
                  <a:latin typeface="Calibri" panose="020F0502020204030204" pitchFamily="34" charset="0"/>
                </a:rPr>
                <a:t>O                      </a:t>
              </a:r>
              <a:r>
                <a:rPr lang="nl-NL" altLang="nl-NL" sz="2800" b="1" dirty="0" err="1">
                  <a:latin typeface="Calibri" panose="020F0502020204030204" pitchFamily="34" charset="0"/>
                </a:rPr>
                <a:t>H</a:t>
              </a:r>
              <a:r>
                <a:rPr lang="nl-NL" altLang="nl-NL" sz="2800" b="1" baseline="-25000" dirty="0" err="1">
                  <a:latin typeface="Calibri" panose="020F0502020204030204" pitchFamily="34" charset="0"/>
                </a:rPr>
                <a:t>2</a:t>
              </a:r>
              <a:r>
                <a:rPr lang="nl-NL" altLang="nl-NL" sz="2800" b="1" dirty="0" err="1">
                  <a:latin typeface="Calibri" panose="020F0502020204030204" pitchFamily="34" charset="0"/>
                </a:rPr>
                <a:t>O</a:t>
              </a:r>
              <a:r>
                <a:rPr lang="nl-NL" altLang="nl-NL" sz="2800" b="1" baseline="30000" dirty="0">
                  <a:latin typeface="Calibri" panose="020F0502020204030204" pitchFamily="34" charset="0"/>
                  <a:sym typeface="Wingdings" panose="05000000000000000000" pitchFamily="2" charset="2"/>
                </a:rPr>
                <a:t>+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nl-NL" altLang="nl-NL" sz="2800" b="1" baseline="30000" dirty="0">
                  <a:latin typeface="Calibri" panose="020F0502020204030204" pitchFamily="34" charset="0"/>
                  <a:sym typeface="Wingdings" panose="05000000000000000000" pitchFamily="2" charset="2"/>
                </a:rPr>
                <a:t>                                                	</a:t>
              </a:r>
              <a:endParaRPr lang="nl-NL" altLang="nl-NL" sz="2800" b="1" dirty="0">
                <a:latin typeface="Calibri" panose="020F0502020204030204" pitchFamily="34" charset="0"/>
              </a:endParaRPr>
            </a:p>
          </p:txBody>
        </p:sp>
        <p:sp>
          <p:nvSpPr>
            <p:cNvPr id="45060" name="Line 13"/>
            <p:cNvSpPr>
              <a:spLocks noChangeShapeType="1"/>
            </p:cNvSpPr>
            <p:nvPr/>
          </p:nvSpPr>
          <p:spPr bwMode="auto">
            <a:xfrm>
              <a:off x="2356580" y="4306244"/>
              <a:ext cx="137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2133751" y="3626216"/>
              <a:ext cx="1524000" cy="366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   </a:t>
              </a:r>
              <a:r>
                <a:rPr lang="en-US" altLang="nl-NL" sz="1800" b="1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ionisatie</a:t>
              </a:r>
              <a:endParaRPr lang="nl-NL" altLang="nl-NL" sz="18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325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21598</TotalTime>
  <Words>523</Words>
  <Application>Microsoft Office PowerPoint</Application>
  <PresentationFormat>Diavoorstelling (4:3)</PresentationFormat>
  <Paragraphs>198</Paragraphs>
  <Slides>48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48</vt:i4>
      </vt:variant>
    </vt:vector>
  </HeadingPairs>
  <TitlesOfParts>
    <vt:vector size="54" baseType="lpstr">
      <vt:lpstr>Arial</vt:lpstr>
      <vt:lpstr>Calibri</vt:lpstr>
      <vt:lpstr>Calibri Light</vt:lpstr>
      <vt:lpstr>Rockwell Extra Bold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Het Bonifatius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92</cp:revision>
  <dcterms:created xsi:type="dcterms:W3CDTF">2015-02-18T09:08:50Z</dcterms:created>
  <dcterms:modified xsi:type="dcterms:W3CDTF">2023-03-03T16:13:30Z</dcterms:modified>
</cp:coreProperties>
</file>